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5" r:id="rId4"/>
    <p:sldId id="271" r:id="rId5"/>
    <p:sldId id="258" r:id="rId6"/>
    <p:sldId id="259" r:id="rId7"/>
    <p:sldId id="278" r:id="rId8"/>
    <p:sldId id="272" r:id="rId9"/>
    <p:sldId id="262" r:id="rId10"/>
    <p:sldId id="289" r:id="rId11"/>
    <p:sldId id="288" r:id="rId12"/>
    <p:sldId id="269" r:id="rId13"/>
    <p:sldId id="292" r:id="rId14"/>
    <p:sldId id="293" r:id="rId15"/>
    <p:sldId id="282" r:id="rId16"/>
    <p:sldId id="301" r:id="rId17"/>
    <p:sldId id="264" r:id="rId18"/>
    <p:sldId id="286" r:id="rId19"/>
    <p:sldId id="273" r:id="rId20"/>
    <p:sldId id="266" r:id="rId21"/>
    <p:sldId id="295" r:id="rId22"/>
    <p:sldId id="290" r:id="rId23"/>
    <p:sldId id="298" r:id="rId24"/>
    <p:sldId id="291" r:id="rId25"/>
    <p:sldId id="287" r:id="rId26"/>
    <p:sldId id="281" r:id="rId27"/>
    <p:sldId id="285" r:id="rId28"/>
    <p:sldId id="268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809513-52FB-9B8E-F374-314912CFB9DD}" name="Mannikar, Tanay N" initials="MTN" userId="S::tnm977@austin.eid.utexas.edu::19995de0-7972-461b-9dbf-a941fc27694e" providerId="AD"/>
  <p188:author id="{E87EE02C-6350-7B17-107F-09DA13100C8B}" name="Mannikar, Tanay N" initials="MTN" userId="S::tnm977@my.utexas.edu::19995de0-7972-461b-9dbf-a941fc27694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e Qiao" initials="YQ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C6E21-787D-4DC5-8A07-101B81DCF3BA}" v="1" dt="2023-10-18T04:24:30.64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1" autoAdjust="0"/>
    <p:restoredTop sz="89073" autoAdjust="0"/>
  </p:normalViewPr>
  <p:slideViewPr>
    <p:cSldViewPr snapToGrid="0">
      <p:cViewPr varScale="1">
        <p:scale>
          <a:sx n="50" d="100"/>
          <a:sy n="50" d="100"/>
        </p:scale>
        <p:origin x="9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nikar, Tanay N" userId="19995de0-7972-461b-9dbf-a941fc27694e" providerId="ADAL" clId="{E835D089-C79B-4D7A-8964-5470F3747B0F}"/>
    <pc:docChg chg="undo custSel addSld delSld modSld sldOrd">
      <pc:chgData name="Mannikar, Tanay N" userId="19995de0-7972-461b-9dbf-a941fc27694e" providerId="ADAL" clId="{E835D089-C79B-4D7A-8964-5470F3747B0F}" dt="2023-08-07T23:28:13.727" v="4105"/>
      <pc:docMkLst>
        <pc:docMk/>
      </pc:docMkLst>
      <pc:sldChg chg="modSp mod addAnim delAnim modAnim">
        <pc:chgData name="Mannikar, Tanay N" userId="19995de0-7972-461b-9dbf-a941fc27694e" providerId="ADAL" clId="{E835D089-C79B-4D7A-8964-5470F3747B0F}" dt="2023-08-02T18:24:45.023" v="2304" actId="1076"/>
        <pc:sldMkLst>
          <pc:docMk/>
          <pc:sldMk cId="0" sldId="258"/>
        </pc:sldMkLst>
        <pc:spChg chg="mod">
          <ac:chgData name="Mannikar, Tanay N" userId="19995de0-7972-461b-9dbf-a941fc27694e" providerId="ADAL" clId="{E835D089-C79B-4D7A-8964-5470F3747B0F}" dt="2023-08-02T18:24:45.023" v="2304" actId="1076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Mannikar, Tanay N" userId="19995de0-7972-461b-9dbf-a941fc27694e" providerId="ADAL" clId="{E835D089-C79B-4D7A-8964-5470F3747B0F}" dt="2023-07-28T20:53:02.254" v="1576" actId="20577"/>
          <ac:spMkLst>
            <pc:docMk/>
            <pc:sldMk cId="0" sldId="258"/>
            <ac:spMk id="156" creationId="{00000000-0000-0000-0000-000000000000}"/>
          </ac:spMkLst>
        </pc:spChg>
      </pc:sldChg>
      <pc:sldChg chg="modSp mod modAnim modCm">
        <pc:chgData name="Mannikar, Tanay N" userId="19995de0-7972-461b-9dbf-a941fc27694e" providerId="ADAL" clId="{E835D089-C79B-4D7A-8964-5470F3747B0F}" dt="2023-07-28T21:22:02.326" v="2239" actId="1076"/>
        <pc:sldMkLst>
          <pc:docMk/>
          <pc:sldMk cId="0" sldId="259"/>
        </pc:sldMkLst>
        <pc:spChg chg="mod">
          <ac:chgData name="Mannikar, Tanay N" userId="19995de0-7972-461b-9dbf-a941fc27694e" providerId="ADAL" clId="{E835D089-C79B-4D7A-8964-5470F3747B0F}" dt="2023-07-28T21:22:02.326" v="2239" actId="1076"/>
          <ac:spMkLst>
            <pc:docMk/>
            <pc:sldMk cId="0" sldId="259"/>
            <ac:spMk id="4" creationId="{17AC612C-B316-66D2-F564-6C659D5741B7}"/>
          </ac:spMkLst>
        </pc:spChg>
        <pc:spChg chg="mod">
          <ac:chgData name="Mannikar, Tanay N" userId="19995de0-7972-461b-9dbf-a941fc27694e" providerId="ADAL" clId="{E835D089-C79B-4D7A-8964-5470F3747B0F}" dt="2023-07-28T21:14:30.893" v="2159" actId="20577"/>
          <ac:spMkLst>
            <pc:docMk/>
            <pc:sldMk cId="0" sldId="259"/>
            <ac:spMk id="160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Mannikar, Tanay N" userId="19995de0-7972-461b-9dbf-a941fc27694e" providerId="ADAL" clId="{E835D089-C79B-4D7A-8964-5470F3747B0F}" dt="2023-07-28T21:15:01.861" v="2160"/>
              <pc2:cmMkLst xmlns:pc2="http://schemas.microsoft.com/office/powerpoint/2019/9/main/command">
                <pc:docMk/>
                <pc:sldMk cId="0" sldId="259"/>
                <pc2:cmMk id="{7F5CDDF5-ACA9-4FC3-8376-66DEE0CFF27D}"/>
              </pc2:cmMkLst>
              <pc226:cmRplyChg chg="add">
                <pc226:chgData name="Mannikar, Tanay N" userId="19995de0-7972-461b-9dbf-a941fc27694e" providerId="ADAL" clId="{E835D089-C79B-4D7A-8964-5470F3747B0F}" dt="2023-07-28T21:15:01.861" v="2160"/>
                <pc2:cmRplyMkLst xmlns:pc2="http://schemas.microsoft.com/office/powerpoint/2019/9/main/command">
                  <pc:docMk/>
                  <pc:sldMk cId="0" sldId="259"/>
                  <pc2:cmMk id="{7F5CDDF5-ACA9-4FC3-8376-66DEE0CFF27D}"/>
                  <pc2:cmRplyMk id="{7F8531C7-7103-4CB9-91F6-B72679845753}"/>
                </pc2:cmRplyMkLst>
              </pc226:cmRplyChg>
            </pc226:cmChg>
          </p:ext>
        </pc:extLst>
      </pc:sldChg>
      <pc:sldChg chg="addSp delSp modSp mod delAnim modAnim">
        <pc:chgData name="Mannikar, Tanay N" userId="19995de0-7972-461b-9dbf-a941fc27694e" providerId="ADAL" clId="{E835D089-C79B-4D7A-8964-5470F3747B0F}" dt="2023-08-07T21:26:58.253" v="3231" actId="20577"/>
        <pc:sldMkLst>
          <pc:docMk/>
          <pc:sldMk cId="0" sldId="262"/>
        </pc:sldMkLst>
        <pc:spChg chg="add mod">
          <ac:chgData name="Mannikar, Tanay N" userId="19995de0-7972-461b-9dbf-a941fc27694e" providerId="ADAL" clId="{E835D089-C79B-4D7A-8964-5470F3747B0F}" dt="2023-08-07T21:26:58.253" v="3231" actId="20577"/>
          <ac:spMkLst>
            <pc:docMk/>
            <pc:sldMk cId="0" sldId="262"/>
            <ac:spMk id="3" creationId="{ACB40F91-581B-4CA0-79AE-A6B4FFEF7A86}"/>
          </ac:spMkLst>
        </pc:spChg>
        <pc:spChg chg="del">
          <ac:chgData name="Mannikar, Tanay N" userId="19995de0-7972-461b-9dbf-a941fc27694e" providerId="ADAL" clId="{E835D089-C79B-4D7A-8964-5470F3747B0F}" dt="2023-07-28T21:28:22.818" v="2273" actId="478"/>
          <ac:spMkLst>
            <pc:docMk/>
            <pc:sldMk cId="0" sldId="262"/>
            <ac:spMk id="14" creationId="{B6F553FB-B849-3523-454A-1648AD4AB7F8}"/>
          </ac:spMkLst>
        </pc:spChg>
        <pc:spChg chg="mod">
          <ac:chgData name="Mannikar, Tanay N" userId="19995de0-7972-461b-9dbf-a941fc27694e" providerId="ADAL" clId="{E835D089-C79B-4D7A-8964-5470F3747B0F}" dt="2023-08-07T21:26:24.877" v="3217" actId="1076"/>
          <ac:spMkLst>
            <pc:docMk/>
            <pc:sldMk cId="0" sldId="262"/>
            <ac:spMk id="169" creationId="{00000000-0000-0000-0000-000000000000}"/>
          </ac:spMkLst>
        </pc:spChg>
        <pc:picChg chg="del">
          <ac:chgData name="Mannikar, Tanay N" userId="19995de0-7972-461b-9dbf-a941fc27694e" providerId="ADAL" clId="{E835D089-C79B-4D7A-8964-5470F3747B0F}" dt="2023-07-28T21:28:21.751" v="2272" actId="478"/>
          <ac:picMkLst>
            <pc:docMk/>
            <pc:sldMk cId="0" sldId="262"/>
            <ac:picMk id="13" creationId="{4983B75F-95F7-86AD-C317-4596DECF21F2}"/>
          </ac:picMkLst>
        </pc:picChg>
      </pc:sldChg>
      <pc:sldChg chg="addSp modSp mod modAnim">
        <pc:chgData name="Mannikar, Tanay N" userId="19995de0-7972-461b-9dbf-a941fc27694e" providerId="ADAL" clId="{E835D089-C79B-4D7A-8964-5470F3747B0F}" dt="2023-08-07T22:42:41.609" v="3712" actId="14100"/>
        <pc:sldMkLst>
          <pc:docMk/>
          <pc:sldMk cId="0" sldId="264"/>
        </pc:sldMkLst>
        <pc:spChg chg="mod">
          <ac:chgData name="Mannikar, Tanay N" userId="19995de0-7972-461b-9dbf-a941fc27694e" providerId="ADAL" clId="{E835D089-C79B-4D7A-8964-5470F3747B0F}" dt="2023-08-07T22:42:41.609" v="3712" actId="14100"/>
          <ac:spMkLst>
            <pc:docMk/>
            <pc:sldMk cId="0" sldId="264"/>
            <ac:spMk id="7" creationId="{0E9A1A84-7369-50F6-F33A-381F51E71771}"/>
          </ac:spMkLst>
        </pc:spChg>
        <pc:picChg chg="add mod modCrop">
          <ac:chgData name="Mannikar, Tanay N" userId="19995de0-7972-461b-9dbf-a941fc27694e" providerId="ADAL" clId="{E835D089-C79B-4D7A-8964-5470F3747B0F}" dt="2023-08-02T18:37:22.346" v="2409" actId="732"/>
          <ac:picMkLst>
            <pc:docMk/>
            <pc:sldMk cId="0" sldId="264"/>
            <ac:picMk id="3" creationId="{457C16D7-D238-AE12-AC2B-1A69775F60A7}"/>
          </ac:picMkLst>
        </pc:picChg>
      </pc:sldChg>
      <pc:sldChg chg="addSp modSp mod modAnim delCm">
        <pc:chgData name="Mannikar, Tanay N" userId="19995de0-7972-461b-9dbf-a941fc27694e" providerId="ADAL" clId="{E835D089-C79B-4D7A-8964-5470F3747B0F}" dt="2023-08-07T22:43:47.288" v="3719"/>
        <pc:sldMkLst>
          <pc:docMk/>
          <pc:sldMk cId="0" sldId="266"/>
        </pc:sldMkLst>
        <pc:picChg chg="add mod">
          <ac:chgData name="Mannikar, Tanay N" userId="19995de0-7972-461b-9dbf-a941fc27694e" providerId="ADAL" clId="{E835D089-C79B-4D7A-8964-5470F3747B0F}" dt="2023-08-07T22:43:42.530" v="3718" actId="1076"/>
          <ac:picMkLst>
            <pc:docMk/>
            <pc:sldMk cId="0" sldId="266"/>
            <ac:picMk id="2" creationId="{54105C83-25C3-CEE8-5722-2287A30467FF}"/>
          </ac:picMkLst>
        </pc:picChg>
        <pc:picChg chg="add mod">
          <ac:chgData name="Mannikar, Tanay N" userId="19995de0-7972-461b-9dbf-a941fc27694e" providerId="ADAL" clId="{E835D089-C79B-4D7A-8964-5470F3747B0F}" dt="2023-07-28T19:04:42.962" v="565" actId="732"/>
          <ac:picMkLst>
            <pc:docMk/>
            <pc:sldMk cId="0" sldId="266"/>
            <ac:picMk id="2" creationId="{9E443A13-D829-3BC2-55CB-221104F10BD2}"/>
          </ac:picMkLst>
        </pc:picChg>
        <pc:picChg chg="mod">
          <ac:chgData name="Mannikar, Tanay N" userId="19995de0-7972-461b-9dbf-a941fc27694e" providerId="ADAL" clId="{E835D089-C79B-4D7A-8964-5470F3747B0F}" dt="2023-07-28T19:04:31.018" v="563" actId="732"/>
          <ac:picMkLst>
            <pc:docMk/>
            <pc:sldMk cId="0" sldId="266"/>
            <ac:picMk id="1028" creationId="{B979DE2A-5C3B-8F31-65A8-0034F336114F}"/>
          </ac:picMkLst>
        </pc:picChg>
        <pc:picChg chg="mod modCrop">
          <ac:chgData name="Mannikar, Tanay N" userId="19995de0-7972-461b-9dbf-a941fc27694e" providerId="ADAL" clId="{E835D089-C79B-4D7A-8964-5470F3747B0F}" dt="2023-08-07T22:43:38.289" v="3717" actId="732"/>
          <ac:picMkLst>
            <pc:docMk/>
            <pc:sldMk cId="0" sldId="266"/>
            <ac:picMk id="5122" creationId="{989B718B-34A8-1EDA-0CC7-8CCF342342E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annikar, Tanay N" userId="19995de0-7972-461b-9dbf-a941fc27694e" providerId="ADAL" clId="{E835D089-C79B-4D7A-8964-5470F3747B0F}" dt="2023-08-07T18:39:00.194" v="2634"/>
              <pc2:cmMkLst xmlns:pc2="http://schemas.microsoft.com/office/powerpoint/2019/9/main/command">
                <pc:docMk/>
                <pc:sldMk cId="0" sldId="266"/>
                <pc2:cmMk id="{D9532D37-4A15-4EBF-B584-B1C4EFBC3F6F}"/>
              </pc2:cmMkLst>
            </pc226:cmChg>
          </p:ext>
        </pc:extLst>
      </pc:sldChg>
      <pc:sldChg chg="del">
        <pc:chgData name="Mannikar, Tanay N" userId="19995de0-7972-461b-9dbf-a941fc27694e" providerId="ADAL" clId="{E835D089-C79B-4D7A-8964-5470F3747B0F}" dt="2023-07-28T19:07:58.009" v="571" actId="47"/>
        <pc:sldMkLst>
          <pc:docMk/>
          <pc:sldMk cId="0" sldId="267"/>
        </pc:sldMkLst>
      </pc:sldChg>
      <pc:sldChg chg="modSp mod addCm modCm">
        <pc:chgData name="Mannikar, Tanay N" userId="19995de0-7972-461b-9dbf-a941fc27694e" providerId="ADAL" clId="{E835D089-C79B-4D7A-8964-5470F3747B0F}" dt="2023-08-07T18:19:37.572" v="2478" actId="27636"/>
        <pc:sldMkLst>
          <pc:docMk/>
          <pc:sldMk cId="1623458772" sldId="271"/>
        </pc:sldMkLst>
        <pc:spChg chg="mod">
          <ac:chgData name="Mannikar, Tanay N" userId="19995de0-7972-461b-9dbf-a941fc27694e" providerId="ADAL" clId="{E835D089-C79B-4D7A-8964-5470F3747B0F}" dt="2023-08-07T18:19:37.572" v="2478" actId="27636"/>
          <ac:spMkLst>
            <pc:docMk/>
            <pc:sldMk cId="1623458772" sldId="271"/>
            <ac:spMk id="155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Mannikar, Tanay N" userId="19995de0-7972-461b-9dbf-a941fc27694e" providerId="ADAL" clId="{E835D089-C79B-4D7A-8964-5470F3747B0F}" dt="2023-07-28T21:22:48.188" v="2257" actId="20577"/>
              <pc2:cmMkLst xmlns:pc2="http://schemas.microsoft.com/office/powerpoint/2019/9/main/command">
                <pc:docMk/>
                <pc:sldMk cId="1623458772" sldId="271"/>
                <pc2:cmMk id="{D2C41F61-6F4B-4BD7-A861-BDE47294AEF4}"/>
              </pc2:cmMkLst>
            </pc226:cmChg>
          </p:ext>
        </pc:extLst>
      </pc:sldChg>
      <pc:sldChg chg="modSp mod addCm">
        <pc:chgData name="Mannikar, Tanay N" userId="19995de0-7972-461b-9dbf-a941fc27694e" providerId="ADAL" clId="{E835D089-C79B-4D7A-8964-5470F3747B0F}" dt="2023-07-28T21:25:01.176" v="2270"/>
        <pc:sldMkLst>
          <pc:docMk/>
          <pc:sldMk cId="603423510" sldId="272"/>
        </pc:sldMkLst>
        <pc:spChg chg="mod">
          <ac:chgData name="Mannikar, Tanay N" userId="19995de0-7972-461b-9dbf-a941fc27694e" providerId="ADAL" clId="{E835D089-C79B-4D7A-8964-5470F3747B0F}" dt="2023-07-28T21:24:18.980" v="2269" actId="20577"/>
          <ac:spMkLst>
            <pc:docMk/>
            <pc:sldMk cId="603423510" sldId="272"/>
            <ac:spMk id="4" creationId="{242A67DC-9BF0-36F9-9406-6062BE5DA9A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nnikar, Tanay N" userId="19995de0-7972-461b-9dbf-a941fc27694e" providerId="ADAL" clId="{E835D089-C79B-4D7A-8964-5470F3747B0F}" dt="2023-07-28T21:25:01.176" v="2270"/>
              <pc2:cmMkLst xmlns:pc2="http://schemas.microsoft.com/office/powerpoint/2019/9/main/command">
                <pc:docMk/>
                <pc:sldMk cId="603423510" sldId="272"/>
                <pc2:cmMk id="{157C6B8A-BFDB-434F-8ABD-1B313B027BAF}"/>
              </pc2:cmMkLst>
            </pc226:cmChg>
          </p:ext>
        </pc:extLst>
      </pc:sldChg>
      <pc:sldChg chg="modSp mod modAnim">
        <pc:chgData name="Mannikar, Tanay N" userId="19995de0-7972-461b-9dbf-a941fc27694e" providerId="ADAL" clId="{E835D089-C79B-4D7A-8964-5470F3747B0F}" dt="2023-08-07T18:19:39.120" v="2481" actId="5793"/>
        <pc:sldMkLst>
          <pc:docMk/>
          <pc:sldMk cId="3873020439" sldId="273"/>
        </pc:sldMkLst>
        <pc:spChg chg="mod">
          <ac:chgData name="Mannikar, Tanay N" userId="19995de0-7972-461b-9dbf-a941fc27694e" providerId="ADAL" clId="{E835D089-C79B-4D7A-8964-5470F3747B0F}" dt="2023-08-07T18:19:39.120" v="2481" actId="5793"/>
          <ac:spMkLst>
            <pc:docMk/>
            <pc:sldMk cId="3873020439" sldId="273"/>
            <ac:spMk id="3" creationId="{D2BCCE66-042C-2278-6F0C-564033D0920A}"/>
          </ac:spMkLst>
        </pc:spChg>
      </pc:sldChg>
      <pc:sldChg chg="addSp delSp modSp mod modAnim">
        <pc:chgData name="Mannikar, Tanay N" userId="19995de0-7972-461b-9dbf-a941fc27694e" providerId="ADAL" clId="{E835D089-C79B-4D7A-8964-5470F3747B0F}" dt="2023-08-07T23:28:04.306" v="4095"/>
        <pc:sldMkLst>
          <pc:docMk/>
          <pc:sldMk cId="2449859272" sldId="275"/>
        </pc:sldMkLst>
        <pc:spChg chg="add del mod">
          <ac:chgData name="Mannikar, Tanay N" userId="19995de0-7972-461b-9dbf-a941fc27694e" providerId="ADAL" clId="{E835D089-C79B-4D7A-8964-5470F3747B0F}" dt="2023-07-28T18:59:44.084" v="488" actId="478"/>
          <ac:spMkLst>
            <pc:docMk/>
            <pc:sldMk cId="2449859272" sldId="275"/>
            <ac:spMk id="9" creationId="{C030D521-0F39-0344-744D-8F856D19FAAB}"/>
          </ac:spMkLst>
        </pc:spChg>
        <pc:picChg chg="add mod">
          <ac:chgData name="Mannikar, Tanay N" userId="19995de0-7972-461b-9dbf-a941fc27694e" providerId="ADAL" clId="{E835D089-C79B-4D7A-8964-5470F3747B0F}" dt="2023-07-28T18:58:03.991" v="471" actId="1076"/>
          <ac:picMkLst>
            <pc:docMk/>
            <pc:sldMk cId="2449859272" sldId="275"/>
            <ac:picMk id="3" creationId="{A8E8A789-02DD-2607-466E-577C5E1EAAF0}"/>
          </ac:picMkLst>
        </pc:picChg>
        <pc:picChg chg="add del mod">
          <ac:chgData name="Mannikar, Tanay N" userId="19995de0-7972-461b-9dbf-a941fc27694e" providerId="ADAL" clId="{E835D089-C79B-4D7A-8964-5470F3747B0F}" dt="2023-07-28T18:58:17.047" v="473"/>
          <ac:picMkLst>
            <pc:docMk/>
            <pc:sldMk cId="2449859272" sldId="275"/>
            <ac:picMk id="4" creationId="{F4F38D31-F88F-A198-A86B-0A0AA3B5CE8F}"/>
          </ac:picMkLst>
        </pc:picChg>
        <pc:picChg chg="add del mod">
          <ac:chgData name="Mannikar, Tanay N" userId="19995de0-7972-461b-9dbf-a941fc27694e" providerId="ADAL" clId="{E835D089-C79B-4D7A-8964-5470F3747B0F}" dt="2023-07-28T18:58:17.047" v="473"/>
          <ac:picMkLst>
            <pc:docMk/>
            <pc:sldMk cId="2449859272" sldId="275"/>
            <ac:picMk id="5" creationId="{143FCDE4-CBCD-7913-40FB-C8B9B4786122}"/>
          </ac:picMkLst>
        </pc:picChg>
        <pc:picChg chg="add mod">
          <ac:chgData name="Mannikar, Tanay N" userId="19995de0-7972-461b-9dbf-a941fc27694e" providerId="ADAL" clId="{E835D089-C79B-4D7A-8964-5470F3747B0F}" dt="2023-07-28T19:01:06.628" v="507" actId="1076"/>
          <ac:picMkLst>
            <pc:docMk/>
            <pc:sldMk cId="2449859272" sldId="275"/>
            <ac:picMk id="7" creationId="{5933427D-1E2B-5C1B-8AC0-A84F63494B22}"/>
          </ac:picMkLst>
        </pc:picChg>
        <pc:picChg chg="add del mod">
          <ac:chgData name="Mannikar, Tanay N" userId="19995de0-7972-461b-9dbf-a941fc27694e" providerId="ADAL" clId="{E835D089-C79B-4D7A-8964-5470F3747B0F}" dt="2023-07-28T18:59:59.969" v="494" actId="478"/>
          <ac:picMkLst>
            <pc:docMk/>
            <pc:sldMk cId="2449859272" sldId="275"/>
            <ac:picMk id="10" creationId="{EFDB8EBC-2BFA-BB79-88BB-1E888358CDC6}"/>
          </ac:picMkLst>
        </pc:picChg>
        <pc:picChg chg="mod">
          <ac:chgData name="Mannikar, Tanay N" userId="19995de0-7972-461b-9dbf-a941fc27694e" providerId="ADAL" clId="{E835D089-C79B-4D7A-8964-5470F3747B0F}" dt="2023-07-28T19:01:02.061" v="506" actId="14100"/>
          <ac:picMkLst>
            <pc:docMk/>
            <pc:sldMk cId="2449859272" sldId="275"/>
            <ac:picMk id="16" creationId="{57514C06-3CE6-9F9A-BEFB-B13C71D97D1E}"/>
          </ac:picMkLst>
        </pc:picChg>
        <pc:picChg chg="add mod">
          <ac:chgData name="Mannikar, Tanay N" userId="19995de0-7972-461b-9dbf-a941fc27694e" providerId="ADAL" clId="{E835D089-C79B-4D7A-8964-5470F3747B0F}" dt="2023-07-28T19:00:28.124" v="501" actId="1076"/>
          <ac:picMkLst>
            <pc:docMk/>
            <pc:sldMk cId="2449859272" sldId="275"/>
            <ac:picMk id="1026" creationId="{3B478AEB-EDD4-5028-53E3-537666C32498}"/>
          </ac:picMkLst>
        </pc:picChg>
      </pc:sldChg>
      <pc:sldChg chg="modSp mod modAnim">
        <pc:chgData name="Mannikar, Tanay N" userId="19995de0-7972-461b-9dbf-a941fc27694e" providerId="ADAL" clId="{E835D089-C79B-4D7A-8964-5470F3747B0F}" dt="2023-07-28T21:21:39.114" v="2218" actId="113"/>
        <pc:sldMkLst>
          <pc:docMk/>
          <pc:sldMk cId="332807939" sldId="278"/>
        </pc:sldMkLst>
        <pc:spChg chg="mod">
          <ac:chgData name="Mannikar, Tanay N" userId="19995de0-7972-461b-9dbf-a941fc27694e" providerId="ADAL" clId="{E835D089-C79B-4D7A-8964-5470F3747B0F}" dt="2023-07-28T21:21:39.114" v="2218" actId="113"/>
          <ac:spMkLst>
            <pc:docMk/>
            <pc:sldMk cId="332807939" sldId="278"/>
            <ac:spMk id="4" creationId="{17AC612C-B316-66D2-F564-6C659D5741B7}"/>
          </ac:spMkLst>
        </pc:spChg>
      </pc:sldChg>
      <pc:sldChg chg="addSp delSp modSp mod delAnim modAnim">
        <pc:chgData name="Mannikar, Tanay N" userId="19995de0-7972-461b-9dbf-a941fc27694e" providerId="ADAL" clId="{E835D089-C79B-4D7A-8964-5470F3747B0F}" dt="2023-08-07T23:13:08.916" v="4014" actId="1076"/>
        <pc:sldMkLst>
          <pc:docMk/>
          <pc:sldMk cId="4023927886" sldId="281"/>
        </pc:sldMkLst>
        <pc:spChg chg="mod">
          <ac:chgData name="Mannikar, Tanay N" userId="19995de0-7972-461b-9dbf-a941fc27694e" providerId="ADAL" clId="{E835D089-C79B-4D7A-8964-5470F3747B0F}" dt="2023-08-07T19:55:30.715" v="2882" actId="20577"/>
          <ac:spMkLst>
            <pc:docMk/>
            <pc:sldMk cId="4023927886" sldId="281"/>
            <ac:spMk id="2" creationId="{35C47821-9E22-FF24-A8EA-43D475530CD8}"/>
          </ac:spMkLst>
        </pc:spChg>
        <pc:spChg chg="del">
          <ac:chgData name="Mannikar, Tanay N" userId="19995de0-7972-461b-9dbf-a941fc27694e" providerId="ADAL" clId="{E835D089-C79B-4D7A-8964-5470F3747B0F}" dt="2023-07-28T18:38:04.379" v="35" actId="478"/>
          <ac:spMkLst>
            <pc:docMk/>
            <pc:sldMk cId="4023927886" sldId="281"/>
            <ac:spMk id="3" creationId="{21270805-6C5B-718E-C69F-1FC8FB17764A}"/>
          </ac:spMkLst>
        </pc:spChg>
        <pc:spChg chg="mod">
          <ac:chgData name="Mannikar, Tanay N" userId="19995de0-7972-461b-9dbf-a941fc27694e" providerId="ADAL" clId="{E835D089-C79B-4D7A-8964-5470F3747B0F}" dt="2023-08-07T22:54:07.345" v="3826" actId="1076"/>
          <ac:spMkLst>
            <pc:docMk/>
            <pc:sldMk cId="4023927886" sldId="281"/>
            <ac:spMk id="3" creationId="{F8B24BEA-A4DC-C114-F9DA-68C5A2FDA295}"/>
          </ac:spMkLst>
        </pc:spChg>
        <pc:spChg chg="add mod">
          <ac:chgData name="Mannikar, Tanay N" userId="19995de0-7972-461b-9dbf-a941fc27694e" providerId="ADAL" clId="{E835D089-C79B-4D7A-8964-5470F3747B0F}" dt="2023-08-07T22:54:07.345" v="3826" actId="1076"/>
          <ac:spMkLst>
            <pc:docMk/>
            <pc:sldMk cId="4023927886" sldId="281"/>
            <ac:spMk id="6" creationId="{0E74A618-FA4D-D63A-1D29-D768887851EE}"/>
          </ac:spMkLst>
        </pc:spChg>
        <pc:spChg chg="add del mod">
          <ac:chgData name="Mannikar, Tanay N" userId="19995de0-7972-461b-9dbf-a941fc27694e" providerId="ADAL" clId="{E835D089-C79B-4D7A-8964-5470F3747B0F}" dt="2023-08-07T19:08:17.208" v="2823" actId="478"/>
          <ac:spMkLst>
            <pc:docMk/>
            <pc:sldMk cId="4023927886" sldId="281"/>
            <ac:spMk id="8" creationId="{0B5B0696-6F3A-E940-AEF0-1CBD45595B0A}"/>
          </ac:spMkLst>
        </pc:spChg>
        <pc:spChg chg="add del mod">
          <ac:chgData name="Mannikar, Tanay N" userId="19995de0-7972-461b-9dbf-a941fc27694e" providerId="ADAL" clId="{E835D089-C79B-4D7A-8964-5470F3747B0F}" dt="2023-08-07T22:50:59.690" v="3803" actId="478"/>
          <ac:spMkLst>
            <pc:docMk/>
            <pc:sldMk cId="4023927886" sldId="281"/>
            <ac:spMk id="10" creationId="{094174F3-834B-774B-8CA4-1A67DCEA8CED}"/>
          </ac:spMkLst>
        </pc:spChg>
        <pc:spChg chg="add del mod">
          <ac:chgData name="Mannikar, Tanay N" userId="19995de0-7972-461b-9dbf-a941fc27694e" providerId="ADAL" clId="{E835D089-C79B-4D7A-8964-5470F3747B0F}" dt="2023-07-28T20:15:00.996" v="912" actId="478"/>
          <ac:spMkLst>
            <pc:docMk/>
            <pc:sldMk cId="4023927886" sldId="281"/>
            <ac:spMk id="11" creationId="{36D005D6-F81B-D225-B88B-3BD3543637B0}"/>
          </ac:spMkLst>
        </pc:spChg>
        <pc:spChg chg="add del mod">
          <ac:chgData name="Mannikar, Tanay N" userId="19995de0-7972-461b-9dbf-a941fc27694e" providerId="ADAL" clId="{E835D089-C79B-4D7A-8964-5470F3747B0F}" dt="2023-07-28T20:06:09.716" v="745" actId="478"/>
          <ac:spMkLst>
            <pc:docMk/>
            <pc:sldMk cId="4023927886" sldId="281"/>
            <ac:spMk id="12" creationId="{3DFCCFF1-EC0E-04A0-145E-67F36052E82B}"/>
          </ac:spMkLst>
        </pc:spChg>
        <pc:spChg chg="add del mod">
          <ac:chgData name="Mannikar, Tanay N" userId="19995de0-7972-461b-9dbf-a941fc27694e" providerId="ADAL" clId="{E835D089-C79B-4D7A-8964-5470F3747B0F}" dt="2023-07-28T19:15:46.966" v="654" actId="478"/>
          <ac:spMkLst>
            <pc:docMk/>
            <pc:sldMk cId="4023927886" sldId="281"/>
            <ac:spMk id="13" creationId="{F5A3D2D5-8634-68ED-6971-8FFAB17E56C7}"/>
          </ac:spMkLst>
        </pc:spChg>
        <pc:spChg chg="add del mod">
          <ac:chgData name="Mannikar, Tanay N" userId="19995de0-7972-461b-9dbf-a941fc27694e" providerId="ADAL" clId="{E835D089-C79B-4D7A-8964-5470F3747B0F}" dt="2023-08-07T19:12:20.125" v="2838" actId="478"/>
          <ac:spMkLst>
            <pc:docMk/>
            <pc:sldMk cId="4023927886" sldId="281"/>
            <ac:spMk id="14" creationId="{291A0FF2-8274-EB7E-6B9D-D4480F253A41}"/>
          </ac:spMkLst>
        </pc:spChg>
        <pc:spChg chg="add del mod">
          <ac:chgData name="Mannikar, Tanay N" userId="19995de0-7972-461b-9dbf-a941fc27694e" providerId="ADAL" clId="{E835D089-C79B-4D7A-8964-5470F3747B0F}" dt="2023-07-28T20:23:55.640" v="972" actId="478"/>
          <ac:spMkLst>
            <pc:docMk/>
            <pc:sldMk cId="4023927886" sldId="281"/>
            <ac:spMk id="15" creationId="{69662D93-DC64-868F-2E08-3BEB4CB980FB}"/>
          </ac:spMkLst>
        </pc:spChg>
        <pc:spChg chg="add del mod">
          <ac:chgData name="Mannikar, Tanay N" userId="19995de0-7972-461b-9dbf-a941fc27694e" providerId="ADAL" clId="{E835D089-C79B-4D7A-8964-5470F3747B0F}" dt="2023-07-28T20:06:30.376" v="750" actId="478"/>
          <ac:spMkLst>
            <pc:docMk/>
            <pc:sldMk cId="4023927886" sldId="281"/>
            <ac:spMk id="21" creationId="{D095CFE2-4B1F-8EB6-27B1-AD166C9F4CCD}"/>
          </ac:spMkLst>
        </pc:spChg>
        <pc:spChg chg="add mod">
          <ac:chgData name="Mannikar, Tanay N" userId="19995de0-7972-461b-9dbf-a941fc27694e" providerId="ADAL" clId="{E835D089-C79B-4D7A-8964-5470F3747B0F}" dt="2023-08-07T23:13:08.916" v="4014" actId="1076"/>
          <ac:spMkLst>
            <pc:docMk/>
            <pc:sldMk cId="4023927886" sldId="281"/>
            <ac:spMk id="23" creationId="{0E2313CE-756A-6A31-D63E-43EA2FB41342}"/>
          </ac:spMkLst>
        </pc:spChg>
        <pc:spChg chg="add mod">
          <ac:chgData name="Mannikar, Tanay N" userId="19995de0-7972-461b-9dbf-a941fc27694e" providerId="ADAL" clId="{E835D089-C79B-4D7A-8964-5470F3747B0F}" dt="2023-08-07T23:12:47.989" v="3980" actId="1076"/>
          <ac:spMkLst>
            <pc:docMk/>
            <pc:sldMk cId="4023927886" sldId="281"/>
            <ac:spMk id="24" creationId="{11B49B71-93F7-F7A4-C003-63C8CCF004B7}"/>
          </ac:spMkLst>
        </pc:spChg>
        <pc:spChg chg="add del mod">
          <ac:chgData name="Mannikar, Tanay N" userId="19995de0-7972-461b-9dbf-a941fc27694e" providerId="ADAL" clId="{E835D089-C79B-4D7A-8964-5470F3747B0F}" dt="2023-07-28T19:11:21.361" v="597" actId="478"/>
          <ac:spMkLst>
            <pc:docMk/>
            <pc:sldMk cId="4023927886" sldId="281"/>
            <ac:spMk id="30" creationId="{EA38F52C-138C-99D7-6278-5BAB5EE2FA8E}"/>
          </ac:spMkLst>
        </pc:spChg>
        <pc:spChg chg="add mod">
          <ac:chgData name="Mannikar, Tanay N" userId="19995de0-7972-461b-9dbf-a941fc27694e" providerId="ADAL" clId="{E835D089-C79B-4D7A-8964-5470F3747B0F}" dt="2023-08-07T22:53:56.308" v="3825" actId="1076"/>
          <ac:spMkLst>
            <pc:docMk/>
            <pc:sldMk cId="4023927886" sldId="281"/>
            <ac:spMk id="35" creationId="{E3738E5C-C2C2-87B1-5D9E-7A8D432B30A4}"/>
          </ac:spMkLst>
        </pc:spChg>
        <pc:spChg chg="add del mod">
          <ac:chgData name="Mannikar, Tanay N" userId="19995de0-7972-461b-9dbf-a941fc27694e" providerId="ADAL" clId="{E835D089-C79B-4D7A-8964-5470F3747B0F}" dt="2023-07-28T20:11:33.353" v="872" actId="478"/>
          <ac:spMkLst>
            <pc:docMk/>
            <pc:sldMk cId="4023927886" sldId="281"/>
            <ac:spMk id="44" creationId="{28353A74-93B5-2529-A3C6-591468180A4C}"/>
          </ac:spMkLst>
        </pc:spChg>
        <pc:spChg chg="add del mod">
          <ac:chgData name="Mannikar, Tanay N" userId="19995de0-7972-461b-9dbf-a941fc27694e" providerId="ADAL" clId="{E835D089-C79B-4D7A-8964-5470F3747B0F}" dt="2023-07-28T20:11:31.780" v="871" actId="478"/>
          <ac:spMkLst>
            <pc:docMk/>
            <pc:sldMk cId="4023927886" sldId="281"/>
            <ac:spMk id="45" creationId="{1FC08B01-C5A7-1646-22CF-69CF319478E3}"/>
          </ac:spMkLst>
        </pc:spChg>
        <pc:spChg chg="add mod">
          <ac:chgData name="Mannikar, Tanay N" userId="19995de0-7972-461b-9dbf-a941fc27694e" providerId="ADAL" clId="{E835D089-C79B-4D7A-8964-5470F3747B0F}" dt="2023-08-07T22:53:56.308" v="3825" actId="1076"/>
          <ac:spMkLst>
            <pc:docMk/>
            <pc:sldMk cId="4023927886" sldId="281"/>
            <ac:spMk id="49" creationId="{E85103F5-4970-B121-65AE-33B2845E0045}"/>
          </ac:spMkLst>
        </pc:spChg>
        <pc:spChg chg="add mod">
          <ac:chgData name="Mannikar, Tanay N" userId="19995de0-7972-461b-9dbf-a941fc27694e" providerId="ADAL" clId="{E835D089-C79B-4D7A-8964-5470F3747B0F}" dt="2023-08-07T22:53:56.308" v="3825" actId="1076"/>
          <ac:spMkLst>
            <pc:docMk/>
            <pc:sldMk cId="4023927886" sldId="281"/>
            <ac:spMk id="51" creationId="{FB7AB130-A904-2353-3007-A67DE24CA5B8}"/>
          </ac:spMkLst>
        </pc:spChg>
        <pc:spChg chg="add mod">
          <ac:chgData name="Mannikar, Tanay N" userId="19995de0-7972-461b-9dbf-a941fc27694e" providerId="ADAL" clId="{E835D089-C79B-4D7A-8964-5470F3747B0F}" dt="2023-08-07T22:53:56.308" v="3825" actId="1076"/>
          <ac:spMkLst>
            <pc:docMk/>
            <pc:sldMk cId="4023927886" sldId="281"/>
            <ac:spMk id="53" creationId="{7E5A768D-A682-48EB-E74E-7AED4E10E640}"/>
          </ac:spMkLst>
        </pc:spChg>
        <pc:spChg chg="add del mod">
          <ac:chgData name="Mannikar, Tanay N" userId="19995de0-7972-461b-9dbf-a941fc27694e" providerId="ADAL" clId="{E835D089-C79B-4D7A-8964-5470F3747B0F}" dt="2023-08-07T19:06:51.630" v="2810" actId="478"/>
          <ac:spMkLst>
            <pc:docMk/>
            <pc:sldMk cId="4023927886" sldId="281"/>
            <ac:spMk id="58" creationId="{9D4C31ED-0A8D-179A-6FDF-B43C4554A483}"/>
          </ac:spMkLst>
        </pc:spChg>
        <pc:spChg chg="add mod">
          <ac:chgData name="Mannikar, Tanay N" userId="19995de0-7972-461b-9dbf-a941fc27694e" providerId="ADAL" clId="{E835D089-C79B-4D7A-8964-5470F3747B0F}" dt="2023-08-07T22:53:56.308" v="3825" actId="1076"/>
          <ac:spMkLst>
            <pc:docMk/>
            <pc:sldMk cId="4023927886" sldId="281"/>
            <ac:spMk id="64" creationId="{8B083204-E4AB-55D2-9BFE-C1054E4C5B25}"/>
          </ac:spMkLst>
        </pc:spChg>
        <pc:spChg chg="add del mod">
          <ac:chgData name="Mannikar, Tanay N" userId="19995de0-7972-461b-9dbf-a941fc27694e" providerId="ADAL" clId="{E835D089-C79B-4D7A-8964-5470F3747B0F}" dt="2023-08-07T19:53:27.228" v="2864" actId="478"/>
          <ac:spMkLst>
            <pc:docMk/>
            <pc:sldMk cId="4023927886" sldId="281"/>
            <ac:spMk id="66" creationId="{AAFC4DD5-CA0D-3A8E-0BF1-A5A6D19A52A8}"/>
          </ac:spMkLst>
        </pc:spChg>
        <pc:spChg chg="add mod">
          <ac:chgData name="Mannikar, Tanay N" userId="19995de0-7972-461b-9dbf-a941fc27694e" providerId="ADAL" clId="{E835D089-C79B-4D7A-8964-5470F3747B0F}" dt="2023-08-07T22:54:07.345" v="3826" actId="1076"/>
          <ac:spMkLst>
            <pc:docMk/>
            <pc:sldMk cId="4023927886" sldId="281"/>
            <ac:spMk id="70" creationId="{56F3CE8C-4DCF-3FCE-7646-54985DDA2A74}"/>
          </ac:spMkLst>
        </pc:spChg>
        <pc:spChg chg="add del mod">
          <ac:chgData name="Mannikar, Tanay N" userId="19995de0-7972-461b-9dbf-a941fc27694e" providerId="ADAL" clId="{E835D089-C79B-4D7A-8964-5470F3747B0F}" dt="2023-07-28T20:13:45.591" v="897"/>
          <ac:spMkLst>
            <pc:docMk/>
            <pc:sldMk cId="4023927886" sldId="281"/>
            <ac:spMk id="72" creationId="{2C4DBF0A-861B-5600-0C9A-6C96F1E6C893}"/>
          </ac:spMkLst>
        </pc:spChg>
        <pc:spChg chg="add del">
          <ac:chgData name="Mannikar, Tanay N" userId="19995de0-7972-461b-9dbf-a941fc27694e" providerId="ADAL" clId="{E835D089-C79B-4D7A-8964-5470F3747B0F}" dt="2023-07-28T20:15:09.846" v="914" actId="11529"/>
          <ac:spMkLst>
            <pc:docMk/>
            <pc:sldMk cId="4023927886" sldId="281"/>
            <ac:spMk id="79" creationId="{C8374CC9-A35D-646F-FDA0-B0711DCDE359}"/>
          </ac:spMkLst>
        </pc:spChg>
        <pc:spChg chg="add mod">
          <ac:chgData name="Mannikar, Tanay N" userId="19995de0-7972-461b-9dbf-a941fc27694e" providerId="ADAL" clId="{E835D089-C79B-4D7A-8964-5470F3747B0F}" dt="2023-08-07T22:53:56.308" v="3825" actId="1076"/>
          <ac:spMkLst>
            <pc:docMk/>
            <pc:sldMk cId="4023927886" sldId="281"/>
            <ac:spMk id="80" creationId="{5F9B3647-04A0-734F-A03A-ECFD00A07B37}"/>
          </ac:spMkLst>
        </pc:spChg>
        <pc:spChg chg="add mod ord">
          <ac:chgData name="Mannikar, Tanay N" userId="19995de0-7972-461b-9dbf-a941fc27694e" providerId="ADAL" clId="{E835D089-C79B-4D7A-8964-5470F3747B0F}" dt="2023-08-07T22:53:56.308" v="3825" actId="1076"/>
          <ac:spMkLst>
            <pc:docMk/>
            <pc:sldMk cId="4023927886" sldId="281"/>
            <ac:spMk id="81" creationId="{E2104091-4B54-D94D-EDFF-ECD8E09ED342}"/>
          </ac:spMkLst>
        </pc:spChg>
        <pc:spChg chg="add del mod">
          <ac:chgData name="Mannikar, Tanay N" userId="19995de0-7972-461b-9dbf-a941fc27694e" providerId="ADAL" clId="{E835D089-C79B-4D7A-8964-5470F3747B0F}" dt="2023-07-28T20:16:30.623" v="926"/>
          <ac:spMkLst>
            <pc:docMk/>
            <pc:sldMk cId="4023927886" sldId="281"/>
            <ac:spMk id="82" creationId="{F7E2F6CA-B3E5-BEB9-EE03-2CE642271802}"/>
          </ac:spMkLst>
        </pc:spChg>
        <pc:spChg chg="add mod">
          <ac:chgData name="Mannikar, Tanay N" userId="19995de0-7972-461b-9dbf-a941fc27694e" providerId="ADAL" clId="{E835D089-C79B-4D7A-8964-5470F3747B0F}" dt="2023-08-07T22:54:07.345" v="3826" actId="1076"/>
          <ac:spMkLst>
            <pc:docMk/>
            <pc:sldMk cId="4023927886" sldId="281"/>
            <ac:spMk id="83" creationId="{9B3D405B-206D-2495-82CA-DCAD535A8E4F}"/>
          </ac:spMkLst>
        </pc:spChg>
        <pc:spChg chg="add mod">
          <ac:chgData name="Mannikar, Tanay N" userId="19995de0-7972-461b-9dbf-a941fc27694e" providerId="ADAL" clId="{E835D089-C79B-4D7A-8964-5470F3747B0F}" dt="2023-08-07T22:53:56.308" v="3825" actId="1076"/>
          <ac:spMkLst>
            <pc:docMk/>
            <pc:sldMk cId="4023927886" sldId="281"/>
            <ac:spMk id="84" creationId="{076EAA0D-C02A-CD00-3FA6-3663B2CA303F}"/>
          </ac:spMkLst>
        </pc:spChg>
        <pc:spChg chg="add mod">
          <ac:chgData name="Mannikar, Tanay N" userId="19995de0-7972-461b-9dbf-a941fc27694e" providerId="ADAL" clId="{E835D089-C79B-4D7A-8964-5470F3747B0F}" dt="2023-08-07T22:53:56.308" v="3825" actId="1076"/>
          <ac:spMkLst>
            <pc:docMk/>
            <pc:sldMk cId="4023927886" sldId="281"/>
            <ac:spMk id="85" creationId="{9BF51022-B40C-CCA5-D2B7-2C1F0E19CE4B}"/>
          </ac:spMkLst>
        </pc:spChg>
        <pc:spChg chg="add mod">
          <ac:chgData name="Mannikar, Tanay N" userId="19995de0-7972-461b-9dbf-a941fc27694e" providerId="ADAL" clId="{E835D089-C79B-4D7A-8964-5470F3747B0F}" dt="2023-08-07T22:54:07.345" v="3826" actId="1076"/>
          <ac:spMkLst>
            <pc:docMk/>
            <pc:sldMk cId="4023927886" sldId="281"/>
            <ac:spMk id="86" creationId="{8863AC90-806E-3C83-77E1-799EF2D752E0}"/>
          </ac:spMkLst>
        </pc:spChg>
        <pc:spChg chg="add del mod">
          <ac:chgData name="Mannikar, Tanay N" userId="19995de0-7972-461b-9dbf-a941fc27694e" providerId="ADAL" clId="{E835D089-C79B-4D7A-8964-5470F3747B0F}" dt="2023-07-28T20:36:16.404" v="1415" actId="478"/>
          <ac:spMkLst>
            <pc:docMk/>
            <pc:sldMk cId="4023927886" sldId="281"/>
            <ac:spMk id="98" creationId="{DBCAF141-1F2E-5278-8C4E-951B5D28E1A8}"/>
          </ac:spMkLst>
        </pc:spChg>
        <pc:spChg chg="add del mod">
          <ac:chgData name="Mannikar, Tanay N" userId="19995de0-7972-461b-9dbf-a941fc27694e" providerId="ADAL" clId="{E835D089-C79B-4D7A-8964-5470F3747B0F}" dt="2023-08-07T19:12:20.125" v="2838" actId="478"/>
          <ac:spMkLst>
            <pc:docMk/>
            <pc:sldMk cId="4023927886" sldId="281"/>
            <ac:spMk id="100" creationId="{32AFA850-AFF1-2E48-0980-D77CD3056C12}"/>
          </ac:spMkLst>
        </pc:spChg>
        <pc:picChg chg="add del mod">
          <ac:chgData name="Mannikar, Tanay N" userId="19995de0-7972-461b-9dbf-a941fc27694e" providerId="ADAL" clId="{E835D089-C79B-4D7A-8964-5470F3747B0F}" dt="2023-07-28T19:16:25.633" v="656" actId="478"/>
          <ac:picMkLst>
            <pc:docMk/>
            <pc:sldMk cId="4023927886" sldId="281"/>
            <ac:picMk id="4" creationId="{EF1D9004-57B6-B408-F546-D5A359FA0F61}"/>
          </ac:picMkLst>
        </pc:picChg>
        <pc:picChg chg="add del mod">
          <ac:chgData name="Mannikar, Tanay N" userId="19995de0-7972-461b-9dbf-a941fc27694e" providerId="ADAL" clId="{E835D089-C79B-4D7A-8964-5470F3747B0F}" dt="2023-07-28T19:16:26.272" v="657" actId="478"/>
          <ac:picMkLst>
            <pc:docMk/>
            <pc:sldMk cId="4023927886" sldId="281"/>
            <ac:picMk id="17" creationId="{C7EE351E-EBD2-2CF9-DEA7-273CDD2F2809}"/>
          </ac:picMkLst>
        </pc:picChg>
        <pc:picChg chg="add del mod">
          <ac:chgData name="Mannikar, Tanay N" userId="19995de0-7972-461b-9dbf-a941fc27694e" providerId="ADAL" clId="{E835D089-C79B-4D7A-8964-5470F3747B0F}" dt="2023-07-28T19:20:56.929" v="731" actId="478"/>
          <ac:picMkLst>
            <pc:docMk/>
            <pc:sldMk cId="4023927886" sldId="281"/>
            <ac:picMk id="18" creationId="{8269D931-AA6C-402E-ECFE-5B80F4CF0232}"/>
          </ac:picMkLst>
        </pc:picChg>
        <pc:picChg chg="add del mod">
          <ac:chgData name="Mannikar, Tanay N" userId="19995de0-7972-461b-9dbf-a941fc27694e" providerId="ADAL" clId="{E835D089-C79B-4D7A-8964-5470F3747B0F}" dt="2023-07-28T19:16:26.838" v="658" actId="478"/>
          <ac:picMkLst>
            <pc:docMk/>
            <pc:sldMk cId="4023927886" sldId="281"/>
            <ac:picMk id="19" creationId="{F07D562E-AAEC-08A1-3739-93A0E3F13D2C}"/>
          </ac:picMkLst>
        </pc:picChg>
        <pc:picChg chg="add del mod">
          <ac:chgData name="Mannikar, Tanay N" userId="19995de0-7972-461b-9dbf-a941fc27694e" providerId="ADAL" clId="{E835D089-C79B-4D7A-8964-5470F3747B0F}" dt="2023-07-28T19:01:22.025" v="511" actId="478"/>
          <ac:picMkLst>
            <pc:docMk/>
            <pc:sldMk cId="4023927886" sldId="281"/>
            <ac:picMk id="20" creationId="{3F97358E-F56E-63DB-C8EB-AD5F29B30787}"/>
          </ac:picMkLst>
        </pc:picChg>
        <pc:picChg chg="add del mod">
          <ac:chgData name="Mannikar, Tanay N" userId="19995de0-7972-461b-9dbf-a941fc27694e" providerId="ADAL" clId="{E835D089-C79B-4D7A-8964-5470F3747B0F}" dt="2023-07-28T19:01:20.015" v="510" actId="478"/>
          <ac:picMkLst>
            <pc:docMk/>
            <pc:sldMk cId="4023927886" sldId="281"/>
            <ac:picMk id="22" creationId="{940953BC-90C9-4FEA-F3B1-F6738740F770}"/>
          </ac:picMkLst>
        </pc:picChg>
        <pc:picChg chg="add del mod">
          <ac:chgData name="Mannikar, Tanay N" userId="19995de0-7972-461b-9dbf-a941fc27694e" providerId="ADAL" clId="{E835D089-C79B-4D7A-8964-5470F3747B0F}" dt="2023-07-28T20:06:23.875" v="746" actId="478"/>
          <ac:picMkLst>
            <pc:docMk/>
            <pc:sldMk cId="4023927886" sldId="281"/>
            <ac:picMk id="23" creationId="{5F025907-E931-7C80-7648-056E9473AEC4}"/>
          </ac:picMkLst>
        </pc:picChg>
        <pc:picChg chg="add del mod">
          <ac:chgData name="Mannikar, Tanay N" userId="19995de0-7972-461b-9dbf-a941fc27694e" providerId="ADAL" clId="{E835D089-C79B-4D7A-8964-5470F3747B0F}" dt="2023-07-28T20:06:24.331" v="747" actId="478"/>
          <ac:picMkLst>
            <pc:docMk/>
            <pc:sldMk cId="4023927886" sldId="281"/>
            <ac:picMk id="24" creationId="{FB801751-E2C3-8C8D-1A9B-EDA715AC3DC0}"/>
          </ac:picMkLst>
        </pc:picChg>
        <pc:picChg chg="add del mod">
          <ac:chgData name="Mannikar, Tanay N" userId="19995de0-7972-461b-9dbf-a941fc27694e" providerId="ADAL" clId="{E835D089-C79B-4D7A-8964-5470F3747B0F}" dt="2023-07-28T19:16:08.860" v="655" actId="478"/>
          <ac:picMkLst>
            <pc:docMk/>
            <pc:sldMk cId="4023927886" sldId="281"/>
            <ac:picMk id="25" creationId="{457811A6-8F4F-EB6D-1814-B3ED0F68FCCA}"/>
          </ac:picMkLst>
        </pc:picChg>
        <pc:picChg chg="add mod">
          <ac:chgData name="Mannikar, Tanay N" userId="19995de0-7972-461b-9dbf-a941fc27694e" providerId="ADAL" clId="{E835D089-C79B-4D7A-8964-5470F3747B0F}" dt="2023-08-07T22:53:56.308" v="3825" actId="1076"/>
          <ac:picMkLst>
            <pc:docMk/>
            <pc:sldMk cId="4023927886" sldId="281"/>
            <ac:picMk id="31" creationId="{68A3BD3B-0ABD-30E4-8CB4-02B2D4A17F08}"/>
          </ac:picMkLst>
        </pc:picChg>
        <pc:picChg chg="add mod">
          <ac:chgData name="Mannikar, Tanay N" userId="19995de0-7972-461b-9dbf-a941fc27694e" providerId="ADAL" clId="{E835D089-C79B-4D7A-8964-5470F3747B0F}" dt="2023-08-07T22:53:56.308" v="3825" actId="1076"/>
          <ac:picMkLst>
            <pc:docMk/>
            <pc:sldMk cId="4023927886" sldId="281"/>
            <ac:picMk id="32" creationId="{60C14F55-2630-2DA6-2722-A73F6FFE0DE8}"/>
          </ac:picMkLst>
        </pc:picChg>
        <pc:picChg chg="add del mod">
          <ac:chgData name="Mannikar, Tanay N" userId="19995de0-7972-461b-9dbf-a941fc27694e" providerId="ADAL" clId="{E835D089-C79B-4D7A-8964-5470F3747B0F}" dt="2023-07-28T19:12:02.721" v="607" actId="478"/>
          <ac:picMkLst>
            <pc:docMk/>
            <pc:sldMk cId="4023927886" sldId="281"/>
            <ac:picMk id="33" creationId="{BBCEECE3-42B0-6748-63CB-2663DBBBC0E2}"/>
          </ac:picMkLst>
        </pc:picChg>
        <pc:picChg chg="add mod">
          <ac:chgData name="Mannikar, Tanay N" userId="19995de0-7972-461b-9dbf-a941fc27694e" providerId="ADAL" clId="{E835D089-C79B-4D7A-8964-5470F3747B0F}" dt="2023-08-07T22:54:07.345" v="3826" actId="1076"/>
          <ac:picMkLst>
            <pc:docMk/>
            <pc:sldMk cId="4023927886" sldId="281"/>
            <ac:picMk id="41" creationId="{936897FD-3E84-005C-B63B-BACC67108F40}"/>
          </ac:picMkLst>
        </pc:picChg>
        <pc:picChg chg="add del mod">
          <ac:chgData name="Mannikar, Tanay N" userId="19995de0-7972-461b-9dbf-a941fc27694e" providerId="ADAL" clId="{E835D089-C79B-4D7A-8964-5470F3747B0F}" dt="2023-07-28T20:06:28.234" v="749" actId="478"/>
          <ac:picMkLst>
            <pc:docMk/>
            <pc:sldMk cId="4023927886" sldId="281"/>
            <ac:picMk id="42" creationId="{65ED000D-27FB-F4F0-39AE-31E704C0B367}"/>
          </ac:picMkLst>
        </pc:picChg>
        <pc:picChg chg="add del mod">
          <ac:chgData name="Mannikar, Tanay N" userId="19995de0-7972-461b-9dbf-a941fc27694e" providerId="ADAL" clId="{E835D089-C79B-4D7A-8964-5470F3747B0F}" dt="2023-07-28T19:16:35.998" v="664" actId="478"/>
          <ac:picMkLst>
            <pc:docMk/>
            <pc:sldMk cId="4023927886" sldId="281"/>
            <ac:picMk id="43" creationId="{BBBB17E0-3B5E-F53B-DAE8-B61AE308B250}"/>
          </ac:picMkLst>
        </pc:picChg>
        <pc:cxnChg chg="add del mod">
          <ac:chgData name="Mannikar, Tanay N" userId="19995de0-7972-461b-9dbf-a941fc27694e" providerId="ADAL" clId="{E835D089-C79B-4D7A-8964-5470F3747B0F}" dt="2023-07-28T19:13:14.166" v="612" actId="478"/>
          <ac:cxnSpMkLst>
            <pc:docMk/>
            <pc:sldMk cId="4023927886" sldId="281"/>
            <ac:cxnSpMk id="5" creationId="{349CAC4E-C27A-57C7-E42A-476659845E6A}"/>
          </ac:cxnSpMkLst>
        </pc:cxnChg>
        <pc:cxnChg chg="add del mod">
          <ac:chgData name="Mannikar, Tanay N" userId="19995de0-7972-461b-9dbf-a941fc27694e" providerId="ADAL" clId="{E835D089-C79B-4D7A-8964-5470F3747B0F}" dt="2023-07-28T19:21:06.108" v="735" actId="478"/>
          <ac:cxnSpMkLst>
            <pc:docMk/>
            <pc:sldMk cId="4023927886" sldId="281"/>
            <ac:cxnSpMk id="7" creationId="{5CFB8179-597B-F594-9708-E8B2BFF1A07E}"/>
          </ac:cxnSpMkLst>
        </pc:cxnChg>
        <pc:cxnChg chg="add del mod">
          <ac:chgData name="Mannikar, Tanay N" userId="19995de0-7972-461b-9dbf-a941fc27694e" providerId="ADAL" clId="{E835D089-C79B-4D7A-8964-5470F3747B0F}" dt="2023-07-28T19:20:29.228" v="723" actId="478"/>
          <ac:cxnSpMkLst>
            <pc:docMk/>
            <pc:sldMk cId="4023927886" sldId="281"/>
            <ac:cxnSpMk id="9" creationId="{9F9D6ACC-B346-F1B8-2813-504C44F22102}"/>
          </ac:cxnSpMkLst>
        </pc:cxnChg>
        <pc:cxnChg chg="add del mod">
          <ac:chgData name="Mannikar, Tanay N" userId="19995de0-7972-461b-9dbf-a941fc27694e" providerId="ADAL" clId="{E835D089-C79B-4D7A-8964-5470F3747B0F}" dt="2023-07-28T20:11:05.776" v="863" actId="478"/>
          <ac:cxnSpMkLst>
            <pc:docMk/>
            <pc:sldMk cId="4023927886" sldId="281"/>
            <ac:cxnSpMk id="16" creationId="{899F9350-2100-5A4C-D510-2824E7021DFE}"/>
          </ac:cxnSpMkLst>
        </pc:cxnChg>
        <pc:cxnChg chg="add del mod ord">
          <ac:chgData name="Mannikar, Tanay N" userId="19995de0-7972-461b-9dbf-a941fc27694e" providerId="ADAL" clId="{E835D089-C79B-4D7A-8964-5470F3747B0F}" dt="2023-07-28T19:14:21.076" v="640" actId="478"/>
          <ac:cxnSpMkLst>
            <pc:docMk/>
            <pc:sldMk cId="4023927886" sldId="281"/>
            <ac:cxnSpMk id="26" creationId="{26E98FE2-2419-C8A3-72B1-A63E68FE38C5}"/>
          </ac:cxnSpMkLst>
        </pc:cxnChg>
        <pc:cxnChg chg="add del mod">
          <ac:chgData name="Mannikar, Tanay N" userId="19995de0-7972-461b-9dbf-a941fc27694e" providerId="ADAL" clId="{E835D089-C79B-4D7A-8964-5470F3747B0F}" dt="2023-08-07T19:12:23.848" v="2839" actId="478"/>
          <ac:cxnSpMkLst>
            <pc:docMk/>
            <pc:sldMk cId="4023927886" sldId="281"/>
            <ac:cxnSpMk id="34" creationId="{58B49A11-3B09-E859-B31A-36B6751A563D}"/>
          </ac:cxnSpMkLst>
        </pc:cxnChg>
        <pc:cxnChg chg="add del mod">
          <ac:chgData name="Mannikar, Tanay N" userId="19995de0-7972-461b-9dbf-a941fc27694e" providerId="ADAL" clId="{E835D089-C79B-4D7A-8964-5470F3747B0F}" dt="2023-07-28T19:20:27.314" v="722" actId="478"/>
          <ac:cxnSpMkLst>
            <pc:docMk/>
            <pc:sldMk cId="4023927886" sldId="281"/>
            <ac:cxnSpMk id="36" creationId="{593BB596-69E9-9921-9CAB-0E2F35FA1394}"/>
          </ac:cxnSpMkLst>
        </pc:cxnChg>
        <pc:cxnChg chg="add del mod">
          <ac:chgData name="Mannikar, Tanay N" userId="19995de0-7972-461b-9dbf-a941fc27694e" providerId="ADAL" clId="{E835D089-C79B-4D7A-8964-5470F3747B0F}" dt="2023-08-07T22:54:07.345" v="3826" actId="1076"/>
          <ac:cxnSpMkLst>
            <pc:docMk/>
            <pc:sldMk cId="4023927886" sldId="281"/>
            <ac:cxnSpMk id="46" creationId="{735E1370-02AA-C2C2-9F58-4AC4CB1F45CA}"/>
          </ac:cxnSpMkLst>
        </pc:cxnChg>
        <pc:cxnChg chg="add del mod">
          <ac:chgData name="Mannikar, Tanay N" userId="19995de0-7972-461b-9dbf-a941fc27694e" providerId="ADAL" clId="{E835D089-C79B-4D7A-8964-5470F3747B0F}" dt="2023-07-28T20:14:11.563" v="903" actId="478"/>
          <ac:cxnSpMkLst>
            <pc:docMk/>
            <pc:sldMk cId="4023927886" sldId="281"/>
            <ac:cxnSpMk id="47" creationId="{01C42867-C8AF-7360-5B0D-CE93E540A434}"/>
          </ac:cxnSpMkLst>
        </pc:cxnChg>
        <pc:cxnChg chg="add mod">
          <ac:chgData name="Mannikar, Tanay N" userId="19995de0-7972-461b-9dbf-a941fc27694e" providerId="ADAL" clId="{E835D089-C79B-4D7A-8964-5470F3747B0F}" dt="2023-08-07T22:54:07.345" v="3826" actId="1076"/>
          <ac:cxnSpMkLst>
            <pc:docMk/>
            <pc:sldMk cId="4023927886" sldId="281"/>
            <ac:cxnSpMk id="48" creationId="{DAC22CFA-A3CC-91A3-187E-E6F54E009805}"/>
          </ac:cxnSpMkLst>
        </pc:cxnChg>
        <pc:cxnChg chg="add mod">
          <ac:chgData name="Mannikar, Tanay N" userId="19995de0-7972-461b-9dbf-a941fc27694e" providerId="ADAL" clId="{E835D089-C79B-4D7A-8964-5470F3747B0F}" dt="2023-08-07T22:53:56.308" v="3825" actId="1076"/>
          <ac:cxnSpMkLst>
            <pc:docMk/>
            <pc:sldMk cId="4023927886" sldId="281"/>
            <ac:cxnSpMk id="50" creationId="{62955A78-8C01-60C0-335B-56ACF6864D8C}"/>
          </ac:cxnSpMkLst>
        </pc:cxnChg>
        <pc:cxnChg chg="add mod">
          <ac:chgData name="Mannikar, Tanay N" userId="19995de0-7972-461b-9dbf-a941fc27694e" providerId="ADAL" clId="{E835D089-C79B-4D7A-8964-5470F3747B0F}" dt="2023-08-07T22:53:56.308" v="3825" actId="1076"/>
          <ac:cxnSpMkLst>
            <pc:docMk/>
            <pc:sldMk cId="4023927886" sldId="281"/>
            <ac:cxnSpMk id="52" creationId="{2F28581D-E3B6-25DE-7435-80E30E4C3282}"/>
          </ac:cxnSpMkLst>
        </pc:cxnChg>
        <pc:cxnChg chg="add del mod">
          <ac:chgData name="Mannikar, Tanay N" userId="19995de0-7972-461b-9dbf-a941fc27694e" providerId="ADAL" clId="{E835D089-C79B-4D7A-8964-5470F3747B0F}" dt="2023-08-07T19:06:50.457" v="2809" actId="478"/>
          <ac:cxnSpMkLst>
            <pc:docMk/>
            <pc:sldMk cId="4023927886" sldId="281"/>
            <ac:cxnSpMk id="55" creationId="{2D65EFFA-AA35-A19C-80A9-D0D47389DEB6}"/>
          </ac:cxnSpMkLst>
        </pc:cxnChg>
        <pc:cxnChg chg="add mod">
          <ac:chgData name="Mannikar, Tanay N" userId="19995de0-7972-461b-9dbf-a941fc27694e" providerId="ADAL" clId="{E835D089-C79B-4D7A-8964-5470F3747B0F}" dt="2023-08-07T22:53:56.308" v="3825" actId="1076"/>
          <ac:cxnSpMkLst>
            <pc:docMk/>
            <pc:sldMk cId="4023927886" sldId="281"/>
            <ac:cxnSpMk id="62" creationId="{DD39EFE9-5B60-C135-C8C8-5D1E44B44FB3}"/>
          </ac:cxnSpMkLst>
        </pc:cxnChg>
        <pc:cxnChg chg="add mod">
          <ac:chgData name="Mannikar, Tanay N" userId="19995de0-7972-461b-9dbf-a941fc27694e" providerId="ADAL" clId="{E835D089-C79B-4D7A-8964-5470F3747B0F}" dt="2023-08-07T22:53:56.308" v="3825" actId="1076"/>
          <ac:cxnSpMkLst>
            <pc:docMk/>
            <pc:sldMk cId="4023927886" sldId="281"/>
            <ac:cxnSpMk id="67" creationId="{D1DB6DF3-E14A-8830-914B-B6A5C5BA97FC}"/>
          </ac:cxnSpMkLst>
        </pc:cxnChg>
        <pc:cxnChg chg="add mod">
          <ac:chgData name="Mannikar, Tanay N" userId="19995de0-7972-461b-9dbf-a941fc27694e" providerId="ADAL" clId="{E835D089-C79B-4D7A-8964-5470F3747B0F}" dt="2023-08-07T22:54:07.345" v="3826" actId="1076"/>
          <ac:cxnSpMkLst>
            <pc:docMk/>
            <pc:sldMk cId="4023927886" sldId="281"/>
            <ac:cxnSpMk id="73" creationId="{49E2B7A4-9A21-32D6-E835-A28A6B63BE82}"/>
          </ac:cxnSpMkLst>
        </pc:cxnChg>
        <pc:cxnChg chg="add mod">
          <ac:chgData name="Mannikar, Tanay N" userId="19995de0-7972-461b-9dbf-a941fc27694e" providerId="ADAL" clId="{E835D089-C79B-4D7A-8964-5470F3747B0F}" dt="2023-08-07T22:54:07.345" v="3826" actId="1076"/>
          <ac:cxnSpMkLst>
            <pc:docMk/>
            <pc:sldMk cId="4023927886" sldId="281"/>
            <ac:cxnSpMk id="76" creationId="{C7BBCFD5-5C3F-1716-BB8D-725B7E324B85}"/>
          </ac:cxnSpMkLst>
        </pc:cxnChg>
        <pc:cxnChg chg="add del mod">
          <ac:chgData name="Mannikar, Tanay N" userId="19995de0-7972-461b-9dbf-a941fc27694e" providerId="ADAL" clId="{E835D089-C79B-4D7A-8964-5470F3747B0F}" dt="2023-08-07T22:50:58.745" v="3802" actId="478"/>
          <ac:cxnSpMkLst>
            <pc:docMk/>
            <pc:sldMk cId="4023927886" sldId="281"/>
            <ac:cxnSpMk id="78" creationId="{EC12F7F4-91A1-9645-36DF-B99D8A49BEB3}"/>
          </ac:cxnSpMkLst>
        </pc:cxnChg>
        <pc:cxnChg chg="add del mod">
          <ac:chgData name="Mannikar, Tanay N" userId="19995de0-7972-461b-9dbf-a941fc27694e" providerId="ADAL" clId="{E835D089-C79B-4D7A-8964-5470F3747B0F}" dt="2023-07-28T20:18:40.900" v="946" actId="11529"/>
          <ac:cxnSpMkLst>
            <pc:docMk/>
            <pc:sldMk cId="4023927886" sldId="281"/>
            <ac:cxnSpMk id="88" creationId="{DC0159FD-1A2E-72D2-7444-E792694B8AF0}"/>
          </ac:cxnSpMkLst>
        </pc:cxnChg>
        <pc:cxnChg chg="add del mod">
          <ac:chgData name="Mannikar, Tanay N" userId="19995de0-7972-461b-9dbf-a941fc27694e" providerId="ADAL" clId="{E835D089-C79B-4D7A-8964-5470F3747B0F}" dt="2023-07-28T20:19:21.076" v="949" actId="478"/>
          <ac:cxnSpMkLst>
            <pc:docMk/>
            <pc:sldMk cId="4023927886" sldId="281"/>
            <ac:cxnSpMk id="90" creationId="{032DAA7D-D652-431D-0E5A-E37A191C1980}"/>
          </ac:cxnSpMkLst>
        </pc:cxnChg>
        <pc:cxnChg chg="add del mod">
          <ac:chgData name="Mannikar, Tanay N" userId="19995de0-7972-461b-9dbf-a941fc27694e" providerId="ADAL" clId="{E835D089-C79B-4D7A-8964-5470F3747B0F}" dt="2023-08-07T19:06:24.392" v="2802" actId="478"/>
          <ac:cxnSpMkLst>
            <pc:docMk/>
            <pc:sldMk cId="4023927886" sldId="281"/>
            <ac:cxnSpMk id="93" creationId="{B8AC3687-DBB1-09A4-E1E7-47775F6B2F3B}"/>
          </ac:cxnSpMkLst>
        </pc:cxnChg>
        <pc:cxnChg chg="add del mod ord">
          <ac:chgData name="Mannikar, Tanay N" userId="19995de0-7972-461b-9dbf-a941fc27694e" providerId="ADAL" clId="{E835D089-C79B-4D7A-8964-5470F3747B0F}" dt="2023-08-07T19:06:24.657" v="2803" actId="478"/>
          <ac:cxnSpMkLst>
            <pc:docMk/>
            <pc:sldMk cId="4023927886" sldId="281"/>
            <ac:cxnSpMk id="96" creationId="{4AE269DD-2758-A372-6C64-F6DFDF919781}"/>
          </ac:cxnSpMkLst>
        </pc:cxnChg>
      </pc:sldChg>
      <pc:sldChg chg="modSp del mod">
        <pc:chgData name="Mannikar, Tanay N" userId="19995de0-7972-461b-9dbf-a941fc27694e" providerId="ADAL" clId="{E835D089-C79B-4D7A-8964-5470F3747B0F}" dt="2023-08-07T22:30:26.514" v="3605" actId="47"/>
        <pc:sldMkLst>
          <pc:docMk/>
          <pc:sldMk cId="3658983667" sldId="284"/>
        </pc:sldMkLst>
        <pc:spChg chg="mod">
          <ac:chgData name="Mannikar, Tanay N" userId="19995de0-7972-461b-9dbf-a941fc27694e" providerId="ADAL" clId="{E835D089-C79B-4D7A-8964-5470F3747B0F}" dt="2023-08-07T22:29:57.430" v="3600" actId="1076"/>
          <ac:spMkLst>
            <pc:docMk/>
            <pc:sldMk cId="3658983667" sldId="284"/>
            <ac:spMk id="1033" creationId="{BAB58C08-CF41-6370-2012-01EEE2DB5525}"/>
          </ac:spMkLst>
        </pc:spChg>
      </pc:sldChg>
      <pc:sldChg chg="modSp mod modAnim">
        <pc:chgData name="Mannikar, Tanay N" userId="19995de0-7972-461b-9dbf-a941fc27694e" providerId="ADAL" clId="{E835D089-C79B-4D7A-8964-5470F3747B0F}" dt="2023-08-07T23:27:06.485" v="4083" actId="20577"/>
        <pc:sldMkLst>
          <pc:docMk/>
          <pc:sldMk cId="111825077" sldId="285"/>
        </pc:sldMkLst>
        <pc:spChg chg="mod">
          <ac:chgData name="Mannikar, Tanay N" userId="19995de0-7972-461b-9dbf-a941fc27694e" providerId="ADAL" clId="{E835D089-C79B-4D7A-8964-5470F3747B0F}" dt="2023-08-07T23:27:06.485" v="4083" actId="20577"/>
          <ac:spMkLst>
            <pc:docMk/>
            <pc:sldMk cId="111825077" sldId="285"/>
            <ac:spMk id="187" creationId="{00000000-0000-0000-0000-000000000000}"/>
          </ac:spMkLst>
        </pc:spChg>
        <pc:spChg chg="mod">
          <ac:chgData name="Mannikar, Tanay N" userId="19995de0-7972-461b-9dbf-a941fc27694e" providerId="ADAL" clId="{E835D089-C79B-4D7A-8964-5470F3747B0F}" dt="2023-08-07T23:27:05.051" v="4082" actId="1076"/>
          <ac:spMkLst>
            <pc:docMk/>
            <pc:sldMk cId="111825077" sldId="285"/>
            <ac:spMk id="188" creationId="{00000000-0000-0000-0000-000000000000}"/>
          </ac:spMkLst>
        </pc:spChg>
      </pc:sldChg>
      <pc:sldChg chg="modSp modAnim">
        <pc:chgData name="Mannikar, Tanay N" userId="19995de0-7972-461b-9dbf-a941fc27694e" providerId="ADAL" clId="{E835D089-C79B-4D7A-8964-5470F3747B0F}" dt="2023-08-07T21:36:18.951" v="3433" actId="20577"/>
        <pc:sldMkLst>
          <pc:docMk/>
          <pc:sldMk cId="3939410938" sldId="286"/>
        </pc:sldMkLst>
        <pc:spChg chg="mod">
          <ac:chgData name="Mannikar, Tanay N" userId="19995de0-7972-461b-9dbf-a941fc27694e" providerId="ADAL" clId="{E835D089-C79B-4D7A-8964-5470F3747B0F}" dt="2023-08-07T21:36:18.951" v="3433" actId="20577"/>
          <ac:spMkLst>
            <pc:docMk/>
            <pc:sldMk cId="3939410938" sldId="286"/>
            <ac:spMk id="2" creationId="{3C2FE8BD-9589-AA47-26BF-7B57CE4E84BA}"/>
          </ac:spMkLst>
        </pc:spChg>
        <pc:spChg chg="mod">
          <ac:chgData name="Mannikar, Tanay N" userId="19995de0-7972-461b-9dbf-a941fc27694e" providerId="ADAL" clId="{E835D089-C79B-4D7A-8964-5470F3747B0F}" dt="2023-08-07T21:35:55.296" v="3410" actId="113"/>
          <ac:spMkLst>
            <pc:docMk/>
            <pc:sldMk cId="3939410938" sldId="286"/>
            <ac:spMk id="179" creationId="{00000000-0000-0000-0000-000000000000}"/>
          </ac:spMkLst>
        </pc:spChg>
      </pc:sldChg>
      <pc:sldChg chg="add del">
        <pc:chgData name="Mannikar, Tanay N" userId="19995de0-7972-461b-9dbf-a941fc27694e" providerId="ADAL" clId="{E835D089-C79B-4D7A-8964-5470F3747B0F}" dt="2023-07-28T19:04:17.645" v="560" actId="2890"/>
        <pc:sldMkLst>
          <pc:docMk/>
          <pc:sldMk cId="249770900" sldId="287"/>
        </pc:sldMkLst>
      </pc:sldChg>
      <pc:sldChg chg="addSp delSp modSp add mod modAnim">
        <pc:chgData name="Mannikar, Tanay N" userId="19995de0-7972-461b-9dbf-a941fc27694e" providerId="ADAL" clId="{E835D089-C79B-4D7A-8964-5470F3747B0F}" dt="2023-08-07T23:10:56.764" v="3926" actId="20577"/>
        <pc:sldMkLst>
          <pc:docMk/>
          <pc:sldMk cId="3094404581" sldId="287"/>
        </pc:sldMkLst>
        <pc:spChg chg="add del mod">
          <ac:chgData name="Mannikar, Tanay N" userId="19995de0-7972-461b-9dbf-a941fc27694e" providerId="ADAL" clId="{E835D089-C79B-4D7A-8964-5470F3747B0F}" dt="2023-07-28T20:36:31.019" v="1425" actId="478"/>
          <ac:spMkLst>
            <pc:docMk/>
            <pc:sldMk cId="3094404581" sldId="287"/>
            <ac:spMk id="2" creationId="{6BCFA4CE-B204-8242-0807-D12D27EFC800}"/>
          </ac:spMkLst>
        </pc:spChg>
        <pc:spChg chg="mod">
          <ac:chgData name="Mannikar, Tanay N" userId="19995de0-7972-461b-9dbf-a941fc27694e" providerId="ADAL" clId="{E835D089-C79B-4D7A-8964-5470F3747B0F}" dt="2023-07-28T20:27:04.093" v="997" actId="20577"/>
          <ac:spMkLst>
            <pc:docMk/>
            <pc:sldMk cId="3094404581" sldId="287"/>
            <ac:spMk id="187" creationId="{00000000-0000-0000-0000-000000000000}"/>
          </ac:spMkLst>
        </pc:spChg>
        <pc:spChg chg="mod">
          <ac:chgData name="Mannikar, Tanay N" userId="19995de0-7972-461b-9dbf-a941fc27694e" providerId="ADAL" clId="{E835D089-C79B-4D7A-8964-5470F3747B0F}" dt="2023-08-07T23:10:56.764" v="3926" actId="20577"/>
          <ac:spMkLst>
            <pc:docMk/>
            <pc:sldMk cId="3094404581" sldId="287"/>
            <ac:spMk id="188" creationId="{00000000-0000-0000-0000-000000000000}"/>
          </ac:spMkLst>
        </pc:spChg>
      </pc:sldChg>
      <pc:sldChg chg="add">
        <pc:chgData name="Mannikar, Tanay N" userId="19995de0-7972-461b-9dbf-a941fc27694e" providerId="ADAL" clId="{E835D089-C79B-4D7A-8964-5470F3747B0F}" dt="2023-07-28T21:28:17.927" v="2271" actId="2890"/>
        <pc:sldMkLst>
          <pc:docMk/>
          <pc:sldMk cId="2688580161" sldId="288"/>
        </pc:sldMkLst>
      </pc:sldChg>
      <pc:sldChg chg="modSp mod modAnim">
        <pc:chgData name="Mannikar, Tanay N" userId="19995de0-7972-461b-9dbf-a941fc27694e" providerId="ADAL" clId="{E835D089-C79B-4D7A-8964-5470F3747B0F}" dt="2023-08-07T22:40:09.785" v="3667" actId="1076"/>
        <pc:sldMkLst>
          <pc:docMk/>
          <pc:sldMk cId="4170812018" sldId="289"/>
        </pc:sldMkLst>
        <pc:spChg chg="mod">
          <ac:chgData name="Mannikar, Tanay N" userId="19995de0-7972-461b-9dbf-a941fc27694e" providerId="ADAL" clId="{E835D089-C79B-4D7A-8964-5470F3747B0F}" dt="2023-08-07T22:40:09.785" v="3667" actId="1076"/>
          <ac:spMkLst>
            <pc:docMk/>
            <pc:sldMk cId="4170812018" sldId="289"/>
            <ac:spMk id="3" creationId="{ACB40F91-581B-4CA0-79AE-A6B4FFEF7A86}"/>
          </ac:spMkLst>
        </pc:spChg>
      </pc:sldChg>
      <pc:sldChg chg="modSp modAnim">
        <pc:chgData name="Mannikar, Tanay N" userId="19995de0-7972-461b-9dbf-a941fc27694e" providerId="ADAL" clId="{E835D089-C79B-4D7A-8964-5470F3747B0F}" dt="2023-08-07T18:44:58.133" v="2699" actId="20577"/>
        <pc:sldMkLst>
          <pc:docMk/>
          <pc:sldMk cId="2999930775" sldId="290"/>
        </pc:sldMkLst>
        <pc:spChg chg="mod">
          <ac:chgData name="Mannikar, Tanay N" userId="19995de0-7972-461b-9dbf-a941fc27694e" providerId="ADAL" clId="{E835D089-C79B-4D7A-8964-5470F3747B0F}" dt="2023-08-07T18:44:58.133" v="2699" actId="20577"/>
          <ac:spMkLst>
            <pc:docMk/>
            <pc:sldMk cId="2999930775" sldId="290"/>
            <ac:spMk id="188" creationId="{00000000-0000-0000-0000-000000000000}"/>
          </ac:spMkLst>
        </pc:spChg>
      </pc:sldChg>
      <pc:sldChg chg="modSp modAnim">
        <pc:chgData name="Mannikar, Tanay N" userId="19995de0-7972-461b-9dbf-a941fc27694e" providerId="ADAL" clId="{E835D089-C79B-4D7A-8964-5470F3747B0F}" dt="2023-08-07T23:28:13.727" v="4105"/>
        <pc:sldMkLst>
          <pc:docMk/>
          <pc:sldMk cId="3284906780" sldId="291"/>
        </pc:sldMkLst>
        <pc:spChg chg="mod">
          <ac:chgData name="Mannikar, Tanay N" userId="19995de0-7972-461b-9dbf-a941fc27694e" providerId="ADAL" clId="{E835D089-C79B-4D7A-8964-5470F3747B0F}" dt="2023-08-07T18:45:50.687" v="2710" actId="20577"/>
          <ac:spMkLst>
            <pc:docMk/>
            <pc:sldMk cId="3284906780" sldId="291"/>
            <ac:spMk id="2" creationId="{59150DC7-26DD-5620-571C-E993CF597049}"/>
          </ac:spMkLst>
        </pc:spChg>
      </pc:sldChg>
      <pc:sldChg chg="delCm">
        <pc:chgData name="Mannikar, Tanay N" userId="19995de0-7972-461b-9dbf-a941fc27694e" providerId="ADAL" clId="{E835D089-C79B-4D7A-8964-5470F3747B0F}" dt="2023-08-02T18:25:02.991" v="2305"/>
        <pc:sldMkLst>
          <pc:docMk/>
          <pc:sldMk cId="529290105" sldId="2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annikar, Tanay N" userId="19995de0-7972-461b-9dbf-a941fc27694e" providerId="ADAL" clId="{E835D089-C79B-4D7A-8964-5470F3747B0F}" dt="2023-08-02T18:25:02.991" v="2305"/>
              <pc2:cmMkLst xmlns:pc2="http://schemas.microsoft.com/office/powerpoint/2019/9/main/command">
                <pc:docMk/>
                <pc:sldMk cId="529290105" sldId="292"/>
                <pc2:cmMk id="{0E34771C-2541-462C-890E-11B4F0295BCE}"/>
              </pc2:cmMkLst>
            </pc226:cmChg>
          </p:ext>
        </pc:extLst>
      </pc:sldChg>
      <pc:sldChg chg="modSp mod modAnim">
        <pc:chgData name="Mannikar, Tanay N" userId="19995de0-7972-461b-9dbf-a941fc27694e" providerId="ADAL" clId="{E835D089-C79B-4D7A-8964-5470F3747B0F}" dt="2023-08-07T23:17:17.156" v="4028" actId="20577"/>
        <pc:sldMkLst>
          <pc:docMk/>
          <pc:sldMk cId="848027885" sldId="295"/>
        </pc:sldMkLst>
        <pc:spChg chg="mod">
          <ac:chgData name="Mannikar, Tanay N" userId="19995de0-7972-461b-9dbf-a941fc27694e" providerId="ADAL" clId="{E835D089-C79B-4D7A-8964-5470F3747B0F}" dt="2023-08-07T23:17:17.156" v="4028" actId="20577"/>
          <ac:spMkLst>
            <pc:docMk/>
            <pc:sldMk cId="848027885" sldId="295"/>
            <ac:spMk id="3" creationId="{9E61ADF5-4CF6-331C-9DC7-41E84D72135C}"/>
          </ac:spMkLst>
        </pc:spChg>
      </pc:sldChg>
      <pc:sldChg chg="modSp add del mod modAnim">
        <pc:chgData name="Mannikar, Tanay N" userId="19995de0-7972-461b-9dbf-a941fc27694e" providerId="ADAL" clId="{E835D089-C79B-4D7A-8964-5470F3747B0F}" dt="2023-08-07T21:22:34.726" v="3214" actId="47"/>
        <pc:sldMkLst>
          <pc:docMk/>
          <pc:sldMk cId="1018404988" sldId="296"/>
        </pc:sldMkLst>
        <pc:spChg chg="mod">
          <ac:chgData name="Mannikar, Tanay N" userId="19995de0-7972-461b-9dbf-a941fc27694e" providerId="ADAL" clId="{E835D089-C79B-4D7A-8964-5470F3747B0F}" dt="2023-08-07T18:35:25.319" v="2633" actId="20577"/>
          <ac:spMkLst>
            <pc:docMk/>
            <pc:sldMk cId="1018404988" sldId="296"/>
            <ac:spMk id="2" creationId="{D18258C7-48F6-911D-0B22-0ABBB0E825D9}"/>
          </ac:spMkLst>
        </pc:spChg>
        <pc:spChg chg="mod">
          <ac:chgData name="Mannikar, Tanay N" userId="19995de0-7972-461b-9dbf-a941fc27694e" providerId="ADAL" clId="{E835D089-C79B-4D7A-8964-5470F3747B0F}" dt="2023-08-07T18:35:06.440" v="2622"/>
          <ac:spMkLst>
            <pc:docMk/>
            <pc:sldMk cId="1018404988" sldId="296"/>
            <ac:spMk id="3" creationId="{9E61ADF5-4CF6-331C-9DC7-41E84D72135C}"/>
          </ac:spMkLst>
        </pc:spChg>
      </pc:sldChg>
      <pc:sldChg chg="new del ord">
        <pc:chgData name="Mannikar, Tanay N" userId="19995de0-7972-461b-9dbf-a941fc27694e" providerId="ADAL" clId="{E835D089-C79B-4D7A-8964-5470F3747B0F}" dt="2023-08-07T18:46:20.738" v="2715" actId="2696"/>
        <pc:sldMkLst>
          <pc:docMk/>
          <pc:sldMk cId="3924969762" sldId="297"/>
        </pc:sldMkLst>
      </pc:sldChg>
      <pc:sldChg chg="delSp modSp new mod">
        <pc:chgData name="Mannikar, Tanay N" userId="19995de0-7972-461b-9dbf-a941fc27694e" providerId="ADAL" clId="{E835D089-C79B-4D7A-8964-5470F3747B0F}" dt="2023-08-07T18:46:59.828" v="2741" actId="1076"/>
        <pc:sldMkLst>
          <pc:docMk/>
          <pc:sldMk cId="542858049" sldId="298"/>
        </pc:sldMkLst>
        <pc:spChg chg="mod">
          <ac:chgData name="Mannikar, Tanay N" userId="19995de0-7972-461b-9dbf-a941fc27694e" providerId="ADAL" clId="{E835D089-C79B-4D7A-8964-5470F3747B0F}" dt="2023-08-07T18:46:59.828" v="2741" actId="1076"/>
          <ac:spMkLst>
            <pc:docMk/>
            <pc:sldMk cId="542858049" sldId="298"/>
            <ac:spMk id="2" creationId="{3586372D-AC2A-4CD1-D5BF-53457A98603C}"/>
          </ac:spMkLst>
        </pc:spChg>
        <pc:spChg chg="del">
          <ac:chgData name="Mannikar, Tanay N" userId="19995de0-7972-461b-9dbf-a941fc27694e" providerId="ADAL" clId="{E835D089-C79B-4D7A-8964-5470F3747B0F}" dt="2023-08-07T18:46:29.026" v="2729" actId="478"/>
          <ac:spMkLst>
            <pc:docMk/>
            <pc:sldMk cId="542858049" sldId="298"/>
            <ac:spMk id="3" creationId="{29555FBC-482A-601E-CB34-409B16803180}"/>
          </ac:spMkLst>
        </pc:spChg>
      </pc:sldChg>
      <pc:sldChg chg="addSp delSp modSp new del mod">
        <pc:chgData name="Mannikar, Tanay N" userId="19995de0-7972-461b-9dbf-a941fc27694e" providerId="ADAL" clId="{E835D089-C79B-4D7A-8964-5470F3747B0F}" dt="2023-08-07T22:30:50.790" v="3610" actId="47"/>
        <pc:sldMkLst>
          <pc:docMk/>
          <pc:sldMk cId="2835631992" sldId="299"/>
        </pc:sldMkLst>
        <pc:spChg chg="del">
          <ac:chgData name="Mannikar, Tanay N" userId="19995de0-7972-461b-9dbf-a941fc27694e" providerId="ADAL" clId="{E835D089-C79B-4D7A-8964-5470F3747B0F}" dt="2023-08-07T22:26:43.020" v="3536" actId="478"/>
          <ac:spMkLst>
            <pc:docMk/>
            <pc:sldMk cId="2835631992" sldId="299"/>
            <ac:spMk id="2" creationId="{638F5946-B36F-B999-74D7-0510ADA5C5C4}"/>
          </ac:spMkLst>
        </pc:spChg>
        <pc:spChg chg="del">
          <ac:chgData name="Mannikar, Tanay N" userId="19995de0-7972-461b-9dbf-a941fc27694e" providerId="ADAL" clId="{E835D089-C79B-4D7A-8964-5470F3747B0F}" dt="2023-08-07T22:26:43.821" v="3537" actId="478"/>
          <ac:spMkLst>
            <pc:docMk/>
            <pc:sldMk cId="2835631992" sldId="299"/>
            <ac:spMk id="3" creationId="{82580101-20E6-1583-0022-7EB7B6E01185}"/>
          </ac:spMkLst>
        </pc:spChg>
        <pc:spChg chg="del">
          <ac:chgData name="Mannikar, Tanay N" userId="19995de0-7972-461b-9dbf-a941fc27694e" providerId="ADAL" clId="{E835D089-C79B-4D7A-8964-5470F3747B0F}" dt="2023-08-07T22:26:44.611" v="3538" actId="478"/>
          <ac:spMkLst>
            <pc:docMk/>
            <pc:sldMk cId="2835631992" sldId="299"/>
            <ac:spMk id="4" creationId="{A2D08E65-861B-1A55-D3A6-2F53D19FED5E}"/>
          </ac:spMkLst>
        </pc:spChg>
        <pc:picChg chg="add mod">
          <ac:chgData name="Mannikar, Tanay N" userId="19995de0-7972-461b-9dbf-a941fc27694e" providerId="ADAL" clId="{E835D089-C79B-4D7A-8964-5470F3747B0F}" dt="2023-08-07T22:27:02.493" v="3540" actId="732"/>
          <ac:picMkLst>
            <pc:docMk/>
            <pc:sldMk cId="2835631992" sldId="299"/>
            <ac:picMk id="5" creationId="{D34E400D-C22E-B1BD-52B6-B72B64079D44}"/>
          </ac:picMkLst>
        </pc:picChg>
      </pc:sldChg>
      <pc:sldChg chg="new del">
        <pc:chgData name="Mannikar, Tanay N" userId="19995de0-7972-461b-9dbf-a941fc27694e" providerId="ADAL" clId="{E835D089-C79B-4D7A-8964-5470F3747B0F}" dt="2023-08-07T22:27:54.550" v="3543" actId="47"/>
        <pc:sldMkLst>
          <pc:docMk/>
          <pc:sldMk cId="3069266566" sldId="300"/>
        </pc:sldMkLst>
      </pc:sldChg>
      <pc:sldChg chg="addSp delSp modSp add modAnim">
        <pc:chgData name="Mannikar, Tanay N" userId="19995de0-7972-461b-9dbf-a941fc27694e" providerId="ADAL" clId="{E835D089-C79B-4D7A-8964-5470F3747B0F}" dt="2023-08-07T22:31:18.430" v="3611"/>
        <pc:sldMkLst>
          <pc:docMk/>
          <pc:sldMk cId="2403372834" sldId="301"/>
        </pc:sldMkLst>
        <pc:spChg chg="add mod">
          <ac:chgData name="Mannikar, Tanay N" userId="19995de0-7972-461b-9dbf-a941fc27694e" providerId="ADAL" clId="{E835D089-C79B-4D7A-8964-5470F3747B0F}" dt="2023-08-07T22:30:07.590" v="3601"/>
          <ac:spMkLst>
            <pc:docMk/>
            <pc:sldMk cId="2403372834" sldId="301"/>
            <ac:spMk id="2" creationId="{1CB7F848-D542-5645-2EE7-B61340BEA289}"/>
          </ac:spMkLst>
        </pc:spChg>
        <pc:picChg chg="add mod">
          <ac:chgData name="Mannikar, Tanay N" userId="19995de0-7972-461b-9dbf-a941fc27694e" providerId="ADAL" clId="{E835D089-C79B-4D7A-8964-5470F3747B0F}" dt="2023-08-07T22:30:20.451" v="3603"/>
          <ac:picMkLst>
            <pc:docMk/>
            <pc:sldMk cId="2403372834" sldId="301"/>
            <ac:picMk id="3" creationId="{DA19BEA5-1A05-60AE-29E2-EBE89BB80025}"/>
          </ac:picMkLst>
        </pc:picChg>
        <pc:picChg chg="add mod">
          <ac:chgData name="Mannikar, Tanay N" userId="19995de0-7972-461b-9dbf-a941fc27694e" providerId="ADAL" clId="{E835D089-C79B-4D7A-8964-5470F3747B0F}" dt="2023-08-07T22:30:34.420" v="3606"/>
          <ac:picMkLst>
            <pc:docMk/>
            <pc:sldMk cId="2403372834" sldId="301"/>
            <ac:picMk id="4" creationId="{27D2972A-AA16-EB46-CE96-0D7B1CD804E5}"/>
          </ac:picMkLst>
        </pc:picChg>
        <pc:picChg chg="add del mod">
          <ac:chgData name="Mannikar, Tanay N" userId="19995de0-7972-461b-9dbf-a941fc27694e" providerId="ADAL" clId="{E835D089-C79B-4D7A-8964-5470F3747B0F}" dt="2023-08-07T22:28:42.824" v="3551" actId="1076"/>
          <ac:picMkLst>
            <pc:docMk/>
            <pc:sldMk cId="2403372834" sldId="301"/>
            <ac:picMk id="5" creationId="{D34E400D-C22E-B1BD-52B6-B72B64079D44}"/>
          </ac:picMkLst>
        </pc:picChg>
      </pc:sldChg>
      <pc:sldMasterChg chg="delSldLayout">
        <pc:chgData name="Mannikar, Tanay N" userId="19995de0-7972-461b-9dbf-a941fc27694e" providerId="ADAL" clId="{E835D089-C79B-4D7A-8964-5470F3747B0F}" dt="2023-08-07T22:30:26.514" v="3605" actId="47"/>
        <pc:sldMasterMkLst>
          <pc:docMk/>
          <pc:sldMasterMk cId="0" sldId="2147483648"/>
        </pc:sldMasterMkLst>
        <pc:sldLayoutChg chg="del">
          <pc:chgData name="Mannikar, Tanay N" userId="19995de0-7972-461b-9dbf-a941fc27694e" providerId="ADAL" clId="{E835D089-C79B-4D7A-8964-5470F3747B0F}" dt="2023-08-07T22:30:26.514" v="3605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  <pc:docChgLst>
    <pc:chgData name="Mannikar, Tanay N" userId="19995de0-7972-461b-9dbf-a941fc27694e" providerId="ADAL" clId="{5030F538-F861-4150-981D-7EC9BA3891FF}"/>
    <pc:docChg chg="undo redo custSel addSld delSld modSld sldOrd">
      <pc:chgData name="Mannikar, Tanay N" userId="19995de0-7972-461b-9dbf-a941fc27694e" providerId="ADAL" clId="{5030F538-F861-4150-981D-7EC9BA3891FF}" dt="2023-08-07T15:30:00.795" v="12134" actId="20577"/>
      <pc:docMkLst>
        <pc:docMk/>
      </pc:docMkLst>
      <pc:sldChg chg="modSp mod">
        <pc:chgData name="Mannikar, Tanay N" userId="19995de0-7972-461b-9dbf-a941fc27694e" providerId="ADAL" clId="{5030F538-F861-4150-981D-7EC9BA3891FF}" dt="2023-07-26T22:13:40.561" v="5465" actId="1076"/>
        <pc:sldMkLst>
          <pc:docMk/>
          <pc:sldMk cId="0" sldId="256"/>
        </pc:sldMkLst>
        <pc:spChg chg="mod">
          <ac:chgData name="Mannikar, Tanay N" userId="19995de0-7972-461b-9dbf-a941fc27694e" providerId="ADAL" clId="{5030F538-F861-4150-981D-7EC9BA3891FF}" dt="2023-07-26T22:13:40.561" v="5465" actId="1076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Mannikar, Tanay N" userId="19995de0-7972-461b-9dbf-a941fc27694e" providerId="ADAL" clId="{5030F538-F861-4150-981D-7EC9BA3891FF}" dt="2023-07-26T22:13:36.481" v="5464" actId="1076"/>
          <ac:spMkLst>
            <pc:docMk/>
            <pc:sldMk cId="0" sldId="256"/>
            <ac:spMk id="150" creationId="{00000000-0000-0000-0000-000000000000}"/>
          </ac:spMkLst>
        </pc:spChg>
      </pc:sldChg>
      <pc:sldChg chg="modSp mod modAnim">
        <pc:chgData name="Mannikar, Tanay N" userId="19995de0-7972-461b-9dbf-a941fc27694e" providerId="ADAL" clId="{5030F538-F861-4150-981D-7EC9BA3891FF}" dt="2023-07-31T14:50:30.431" v="8804" actId="20577"/>
        <pc:sldMkLst>
          <pc:docMk/>
          <pc:sldMk cId="0" sldId="257"/>
        </pc:sldMkLst>
        <pc:spChg chg="mod">
          <ac:chgData name="Mannikar, Tanay N" userId="19995de0-7972-461b-9dbf-a941fc27694e" providerId="ADAL" clId="{5030F538-F861-4150-981D-7EC9BA3891FF}" dt="2023-07-25T17:31:16.175" v="2752" actId="20577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Mannikar, Tanay N" userId="19995de0-7972-461b-9dbf-a941fc27694e" providerId="ADAL" clId="{5030F538-F861-4150-981D-7EC9BA3891FF}" dt="2023-07-31T14:50:30.431" v="8804" actId="20577"/>
          <ac:spMkLst>
            <pc:docMk/>
            <pc:sldMk cId="0" sldId="257"/>
            <ac:spMk id="153" creationId="{00000000-0000-0000-0000-000000000000}"/>
          </ac:spMkLst>
        </pc:spChg>
      </pc:sldChg>
      <pc:sldChg chg="modSp mod ord modAnim">
        <pc:chgData name="Mannikar, Tanay N" userId="19995de0-7972-461b-9dbf-a941fc27694e" providerId="ADAL" clId="{5030F538-F861-4150-981D-7EC9BA3891FF}" dt="2023-07-31T14:49:59.889" v="8755" actId="20577"/>
        <pc:sldMkLst>
          <pc:docMk/>
          <pc:sldMk cId="0" sldId="258"/>
        </pc:sldMkLst>
        <pc:spChg chg="mod">
          <ac:chgData name="Mannikar, Tanay N" userId="19995de0-7972-461b-9dbf-a941fc27694e" providerId="ADAL" clId="{5030F538-F861-4150-981D-7EC9BA3891FF}" dt="2023-07-27T19:16:49.030" v="6713" actId="20577"/>
          <ac:spMkLst>
            <pc:docMk/>
            <pc:sldMk cId="0" sldId="258"/>
            <ac:spMk id="155" creationId="{00000000-0000-0000-0000-000000000000}"/>
          </ac:spMkLst>
        </pc:spChg>
        <pc:spChg chg="mod">
          <ac:chgData name="Mannikar, Tanay N" userId="19995de0-7972-461b-9dbf-a941fc27694e" providerId="ADAL" clId="{5030F538-F861-4150-981D-7EC9BA3891FF}" dt="2023-07-31T14:49:59.889" v="8755" actId="20577"/>
          <ac:spMkLst>
            <pc:docMk/>
            <pc:sldMk cId="0" sldId="258"/>
            <ac:spMk id="156" creationId="{00000000-0000-0000-0000-000000000000}"/>
          </ac:spMkLst>
        </pc:spChg>
      </pc:sldChg>
      <pc:sldChg chg="addSp delSp modSp mod delAnim modAnim addCm delCm modCm">
        <pc:chgData name="Mannikar, Tanay N" userId="19995de0-7972-461b-9dbf-a941fc27694e" providerId="ADAL" clId="{5030F538-F861-4150-981D-7EC9BA3891FF}" dt="2023-08-02T15:50:52.249" v="10840"/>
        <pc:sldMkLst>
          <pc:docMk/>
          <pc:sldMk cId="0" sldId="259"/>
        </pc:sldMkLst>
        <pc:spChg chg="add del mod">
          <ac:chgData name="Mannikar, Tanay N" userId="19995de0-7972-461b-9dbf-a941fc27694e" providerId="ADAL" clId="{5030F538-F861-4150-981D-7EC9BA3891FF}" dt="2023-07-26T06:12:47.688" v="4048" actId="478"/>
          <ac:spMkLst>
            <pc:docMk/>
            <pc:sldMk cId="0" sldId="259"/>
            <ac:spMk id="3" creationId="{F63CF556-6B0C-35ED-1AEB-AF94FC14FCF2}"/>
          </ac:spMkLst>
        </pc:spChg>
        <pc:spChg chg="add mod">
          <ac:chgData name="Mannikar, Tanay N" userId="19995de0-7972-461b-9dbf-a941fc27694e" providerId="ADAL" clId="{5030F538-F861-4150-981D-7EC9BA3891FF}" dt="2023-07-26T22:15:10.642" v="5477" actId="1076"/>
          <ac:spMkLst>
            <pc:docMk/>
            <pc:sldMk cId="0" sldId="259"/>
            <ac:spMk id="4" creationId="{17AC612C-B316-66D2-F564-6C659D5741B7}"/>
          </ac:spMkLst>
        </pc:spChg>
        <pc:spChg chg="mod">
          <ac:chgData name="Mannikar, Tanay N" userId="19995de0-7972-461b-9dbf-a941fc27694e" providerId="ADAL" clId="{5030F538-F861-4150-981D-7EC9BA3891FF}" dt="2023-08-01T02:23:46.305" v="10257" actId="20577"/>
          <ac:spMkLst>
            <pc:docMk/>
            <pc:sldMk cId="0" sldId="259"/>
            <ac:spMk id="160" creationId="{00000000-0000-0000-0000-000000000000}"/>
          </ac:spMkLst>
        </pc:spChg>
        <pc:picChg chg="add mod">
          <ac:chgData name="Mannikar, Tanay N" userId="19995de0-7972-461b-9dbf-a941fc27694e" providerId="ADAL" clId="{5030F538-F861-4150-981D-7EC9BA3891FF}" dt="2023-08-01T02:06:59.427" v="9356" actId="14100"/>
          <ac:picMkLst>
            <pc:docMk/>
            <pc:sldMk cId="0" sldId="259"/>
            <ac:picMk id="2" creationId="{2E7DE0CC-D647-AC25-7B07-92FA3439C12E}"/>
          </ac:picMkLst>
        </pc:picChg>
        <pc:picChg chg="add del mod">
          <ac:chgData name="Mannikar, Tanay N" userId="19995de0-7972-461b-9dbf-a941fc27694e" providerId="ADAL" clId="{5030F538-F861-4150-981D-7EC9BA3891FF}" dt="2023-07-31T14:47:55.291" v="8729" actId="478"/>
          <ac:picMkLst>
            <pc:docMk/>
            <pc:sldMk cId="0" sldId="259"/>
            <ac:picMk id="2" creationId="{90C9E29E-E361-499D-B757-A6F7113F64C0}"/>
          </ac:picMkLst>
        </pc:picChg>
        <pc:picChg chg="add del mod">
          <ac:chgData name="Mannikar, Tanay N" userId="19995de0-7972-461b-9dbf-a941fc27694e" providerId="ADAL" clId="{5030F538-F861-4150-981D-7EC9BA3891FF}" dt="2023-07-31T14:51:10.374" v="8805" actId="478"/>
          <ac:picMkLst>
            <pc:docMk/>
            <pc:sldMk cId="0" sldId="259"/>
            <ac:picMk id="5" creationId="{B33C7CA8-ECA4-96DF-29AE-8EFB3163C34D}"/>
          </ac:picMkLst>
        </pc:picChg>
        <pc:picChg chg="add del mod">
          <ac:chgData name="Mannikar, Tanay N" userId="19995de0-7972-461b-9dbf-a941fc27694e" providerId="ADAL" clId="{5030F538-F861-4150-981D-7EC9BA3891FF}" dt="2023-08-01T02:04:20.236" v="9340" actId="478"/>
          <ac:picMkLst>
            <pc:docMk/>
            <pc:sldMk cId="0" sldId="259"/>
            <ac:picMk id="6" creationId="{D7C557BC-46A9-CEA8-7381-4C0EE3D179EE}"/>
          </ac:picMkLst>
        </pc:picChg>
        <pc:picChg chg="del mod">
          <ac:chgData name="Mannikar, Tanay N" userId="19995de0-7972-461b-9dbf-a941fc27694e" providerId="ADAL" clId="{5030F538-F861-4150-981D-7EC9BA3891FF}" dt="2023-07-26T06:54:02.729" v="4333" actId="478"/>
          <ac:picMkLst>
            <pc:docMk/>
            <pc:sldMk cId="0" sldId="259"/>
            <ac:picMk id="158" creationId="{00000000-0000-0000-0000-000000000000}"/>
          </ac:picMkLst>
        </pc:picChg>
        <pc:picChg chg="del">
          <ac:chgData name="Mannikar, Tanay N" userId="19995de0-7972-461b-9dbf-a941fc27694e" providerId="ADAL" clId="{5030F538-F861-4150-981D-7EC9BA3891FF}" dt="2023-07-25T18:19:24.654" v="3495" actId="478"/>
          <ac:picMkLst>
            <pc:docMk/>
            <pc:sldMk cId="0" sldId="259"/>
            <ac:picMk id="159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nnikar, Tanay N" userId="19995de0-7972-461b-9dbf-a941fc27694e" providerId="ADAL" clId="{5030F538-F861-4150-981D-7EC9BA3891FF}" dt="2023-08-02T15:50:52.249" v="10840"/>
              <pc2:cmMkLst xmlns:pc2="http://schemas.microsoft.com/office/powerpoint/2019/9/main/command">
                <pc:docMk/>
                <pc:sldMk cId="0" sldId="259"/>
                <pc2:cmMk id="{7F5CDDF5-ACA9-4FC3-8376-66DEE0CFF27D}"/>
              </pc2:cmMkLst>
              <pc226:cmRplyChg chg="add">
                <pc226:chgData name="Mannikar, Tanay N" userId="19995de0-7972-461b-9dbf-a941fc27694e" providerId="ADAL" clId="{5030F538-F861-4150-981D-7EC9BA3891FF}" dt="2023-07-25T18:18:58.456" v="3494"/>
                <pc2:cmRplyMkLst xmlns:pc2="http://schemas.microsoft.com/office/powerpoint/2019/9/main/command">
                  <pc:docMk/>
                  <pc:sldMk cId="0" sldId="259"/>
                  <pc2:cmMk id="{7F5CDDF5-ACA9-4FC3-8376-66DEE0CFF27D}"/>
                  <pc2:cmRplyMk id="{35C03870-5602-4864-8033-E1FB8002035C}"/>
                </pc2:cmRplyMkLst>
              </pc226:cmRplyChg>
            </pc226:cmChg>
          </p:ext>
        </pc:extLst>
      </pc:sldChg>
      <pc:sldChg chg="addSp delSp modSp del mod addCm delCm">
        <pc:chgData name="Mannikar, Tanay N" userId="19995de0-7972-461b-9dbf-a941fc27694e" providerId="ADAL" clId="{5030F538-F861-4150-981D-7EC9BA3891FF}" dt="2023-07-26T06:59:52.622" v="4446" actId="47"/>
        <pc:sldMkLst>
          <pc:docMk/>
          <pc:sldMk cId="0" sldId="260"/>
        </pc:sldMkLst>
        <pc:spChg chg="add del mod">
          <ac:chgData name="Mannikar, Tanay N" userId="19995de0-7972-461b-9dbf-a941fc27694e" providerId="ADAL" clId="{5030F538-F861-4150-981D-7EC9BA3891FF}" dt="2023-07-25T18:22:13.464" v="3502" actId="478"/>
          <ac:spMkLst>
            <pc:docMk/>
            <pc:sldMk cId="0" sldId="260"/>
            <ac:spMk id="3" creationId="{8DE96FE6-C06C-74CB-DA6E-01F9A1D50B79}"/>
          </ac:spMkLst>
        </pc:spChg>
        <pc:spChg chg="add mod">
          <ac:chgData name="Mannikar, Tanay N" userId="19995de0-7972-461b-9dbf-a941fc27694e" providerId="ADAL" clId="{5030F538-F861-4150-981D-7EC9BA3891FF}" dt="2023-07-25T18:22:26.468" v="3509" actId="1076"/>
          <ac:spMkLst>
            <pc:docMk/>
            <pc:sldMk cId="0" sldId="260"/>
            <ac:spMk id="5" creationId="{2F14A324-234D-8457-8147-75F0A39B876B}"/>
          </ac:spMkLst>
        </pc:spChg>
        <pc:spChg chg="mod">
          <ac:chgData name="Mannikar, Tanay N" userId="19995de0-7972-461b-9dbf-a941fc27694e" providerId="ADAL" clId="{5030F538-F861-4150-981D-7EC9BA3891FF}" dt="2023-07-24T14:03:36.924" v="46" actId="20577"/>
          <ac:spMkLst>
            <pc:docMk/>
            <pc:sldMk cId="0" sldId="260"/>
            <ac:spMk id="164" creationId="{00000000-0000-0000-0000-000000000000}"/>
          </ac:spMkLst>
        </pc:spChg>
        <pc:picChg chg="del">
          <ac:chgData name="Mannikar, Tanay N" userId="19995de0-7972-461b-9dbf-a941fc27694e" providerId="ADAL" clId="{5030F538-F861-4150-981D-7EC9BA3891FF}" dt="2023-07-25T18:21:37.320" v="3498" actId="478"/>
          <ac:picMkLst>
            <pc:docMk/>
            <pc:sldMk cId="0" sldId="260"/>
            <ac:picMk id="162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nnikar, Tanay N" userId="19995de0-7972-461b-9dbf-a941fc27694e" providerId="ADAL" clId="{5030F538-F861-4150-981D-7EC9BA3891FF}" dt="2023-07-25T18:21:53.930" v="3499"/>
              <pc2:cmMkLst xmlns:pc2="http://schemas.microsoft.com/office/powerpoint/2019/9/main/command">
                <pc:docMk/>
                <pc:sldMk cId="0" sldId="260"/>
                <pc2:cmMk id="{BB94D7E7-74D5-4133-9117-28E466138C16}"/>
              </pc2:cmMkLst>
            </pc226:cmChg>
          </p:ext>
        </pc:extLst>
      </pc:sldChg>
      <pc:sldChg chg="delSp modSp del mod">
        <pc:chgData name="Mannikar, Tanay N" userId="19995de0-7972-461b-9dbf-a941fc27694e" providerId="ADAL" clId="{5030F538-F861-4150-981D-7EC9BA3891FF}" dt="2023-07-25T18:24:04.115" v="3576" actId="47"/>
        <pc:sldMkLst>
          <pc:docMk/>
          <pc:sldMk cId="0" sldId="261"/>
        </pc:sldMkLst>
        <pc:spChg chg="del mod">
          <ac:chgData name="Mannikar, Tanay N" userId="19995de0-7972-461b-9dbf-a941fc27694e" providerId="ADAL" clId="{5030F538-F861-4150-981D-7EC9BA3891FF}" dt="2023-07-25T18:24:02.552" v="3575" actId="478"/>
          <ac:spMkLst>
            <pc:docMk/>
            <pc:sldMk cId="0" sldId="261"/>
            <ac:spMk id="167" creationId="{00000000-0000-0000-0000-000000000000}"/>
          </ac:spMkLst>
        </pc:spChg>
      </pc:sldChg>
      <pc:sldChg chg="addSp delSp modSp mod ord delAnim modAnim addCm delCm modCm modNotesTx">
        <pc:chgData name="Mannikar, Tanay N" userId="19995de0-7972-461b-9dbf-a941fc27694e" providerId="ADAL" clId="{5030F538-F861-4150-981D-7EC9BA3891FF}" dt="2023-08-02T16:50:35.575" v="11579"/>
        <pc:sldMkLst>
          <pc:docMk/>
          <pc:sldMk cId="0" sldId="262"/>
        </pc:sldMkLst>
        <pc:spChg chg="add del mod">
          <ac:chgData name="Mannikar, Tanay N" userId="19995de0-7972-461b-9dbf-a941fc27694e" providerId="ADAL" clId="{5030F538-F861-4150-981D-7EC9BA3891FF}" dt="2023-07-26T22:09:20.501" v="5423" actId="478"/>
          <ac:spMkLst>
            <pc:docMk/>
            <pc:sldMk cId="0" sldId="262"/>
            <ac:spMk id="2" creationId="{B96448A0-F6D1-5EA5-28AA-CA0B178CEF5B}"/>
          </ac:spMkLst>
        </pc:spChg>
        <pc:spChg chg="add del mod">
          <ac:chgData name="Mannikar, Tanay N" userId="19995de0-7972-461b-9dbf-a941fc27694e" providerId="ADAL" clId="{5030F538-F861-4150-981D-7EC9BA3891FF}" dt="2023-07-26T21:41:20.131" v="4987" actId="478"/>
          <ac:spMkLst>
            <pc:docMk/>
            <pc:sldMk cId="0" sldId="262"/>
            <ac:spMk id="3" creationId="{84374813-5C5F-C9CB-DE8C-C8E4F0BE8930}"/>
          </ac:spMkLst>
        </pc:spChg>
        <pc:spChg chg="mod">
          <ac:chgData name="Mannikar, Tanay N" userId="19995de0-7972-461b-9dbf-a941fc27694e" providerId="ADAL" clId="{5030F538-F861-4150-981D-7EC9BA3891FF}" dt="2023-07-31T14:52:33.601" v="8858" actId="20577"/>
          <ac:spMkLst>
            <pc:docMk/>
            <pc:sldMk cId="0" sldId="262"/>
            <ac:spMk id="3" creationId="{ACB40F91-581B-4CA0-79AE-A6B4FFEF7A86}"/>
          </ac:spMkLst>
        </pc:spChg>
        <pc:spChg chg="add del mod">
          <ac:chgData name="Mannikar, Tanay N" userId="19995de0-7972-461b-9dbf-a941fc27694e" providerId="ADAL" clId="{5030F538-F861-4150-981D-7EC9BA3891FF}" dt="2023-07-26T21:48:28.755" v="5016" actId="478"/>
          <ac:spMkLst>
            <pc:docMk/>
            <pc:sldMk cId="0" sldId="262"/>
            <ac:spMk id="4" creationId="{06A9A403-10D6-93E4-989F-F81B5455FE31}"/>
          </ac:spMkLst>
        </pc:spChg>
        <pc:spChg chg="add del mod">
          <ac:chgData name="Mannikar, Tanay N" userId="19995de0-7972-461b-9dbf-a941fc27694e" providerId="ADAL" clId="{5030F538-F861-4150-981D-7EC9BA3891FF}" dt="2023-08-02T16:50:29.333" v="11578" actId="478"/>
          <ac:spMkLst>
            <pc:docMk/>
            <pc:sldMk cId="0" sldId="262"/>
            <ac:spMk id="5" creationId="{47BADB11-EDEA-F693-0F81-D465366CDB0E}"/>
          </ac:spMkLst>
        </pc:spChg>
        <pc:spChg chg="add del mod">
          <ac:chgData name="Mannikar, Tanay N" userId="19995de0-7972-461b-9dbf-a941fc27694e" providerId="ADAL" clId="{5030F538-F861-4150-981D-7EC9BA3891FF}" dt="2023-07-26T21:46:09.914" v="5008"/>
          <ac:spMkLst>
            <pc:docMk/>
            <pc:sldMk cId="0" sldId="262"/>
            <ac:spMk id="5" creationId="{D64495AC-746A-716E-3DDA-F82B04A64AA0}"/>
          </ac:spMkLst>
        </pc:spChg>
        <pc:spChg chg="add del mod">
          <ac:chgData name="Mannikar, Tanay N" userId="19995de0-7972-461b-9dbf-a941fc27694e" providerId="ADAL" clId="{5030F538-F861-4150-981D-7EC9BA3891FF}" dt="2023-07-26T21:48:27.181" v="5015" actId="478"/>
          <ac:spMkLst>
            <pc:docMk/>
            <pc:sldMk cId="0" sldId="262"/>
            <ac:spMk id="6" creationId="{7C7EAB06-195D-8D16-8FCF-20E3EE503230}"/>
          </ac:spMkLst>
        </pc:spChg>
        <pc:spChg chg="add mod">
          <ac:chgData name="Mannikar, Tanay N" userId="19995de0-7972-461b-9dbf-a941fc27694e" providerId="ADAL" clId="{5030F538-F861-4150-981D-7EC9BA3891FF}" dt="2023-07-26T21:46:09.514" v="5006" actId="14100"/>
          <ac:spMkLst>
            <pc:docMk/>
            <pc:sldMk cId="0" sldId="262"/>
            <ac:spMk id="7" creationId="{27DE42A6-B69C-6F72-863B-8B58EF8A35EB}"/>
          </ac:spMkLst>
        </pc:spChg>
        <pc:spChg chg="add del mod">
          <ac:chgData name="Mannikar, Tanay N" userId="19995de0-7972-461b-9dbf-a941fc27694e" providerId="ADAL" clId="{5030F538-F861-4150-981D-7EC9BA3891FF}" dt="2023-07-26T21:46:11.335" v="5010"/>
          <ac:spMkLst>
            <pc:docMk/>
            <pc:sldMk cId="0" sldId="262"/>
            <ac:spMk id="8" creationId="{84B4CBD9-6426-969F-B300-413EC2B7A3F5}"/>
          </ac:spMkLst>
        </pc:spChg>
        <pc:spChg chg="add del mod">
          <ac:chgData name="Mannikar, Tanay N" userId="19995de0-7972-461b-9dbf-a941fc27694e" providerId="ADAL" clId="{5030F538-F861-4150-981D-7EC9BA3891FF}" dt="2023-07-26T21:46:12.510" v="5012"/>
          <ac:spMkLst>
            <pc:docMk/>
            <pc:sldMk cId="0" sldId="262"/>
            <ac:spMk id="9" creationId="{386FF97A-B500-63D4-2A44-D1E19CFCF4AD}"/>
          </ac:spMkLst>
        </pc:spChg>
        <pc:spChg chg="add mod">
          <ac:chgData name="Mannikar, Tanay N" userId="19995de0-7972-461b-9dbf-a941fc27694e" providerId="ADAL" clId="{5030F538-F861-4150-981D-7EC9BA3891FF}" dt="2023-07-26T21:53:56.065" v="5180" actId="20577"/>
          <ac:spMkLst>
            <pc:docMk/>
            <pc:sldMk cId="0" sldId="262"/>
            <ac:spMk id="14" creationId="{B6F553FB-B849-3523-454A-1648AD4AB7F8}"/>
          </ac:spMkLst>
        </pc:spChg>
        <pc:spChg chg="add mod">
          <ac:chgData name="Mannikar, Tanay N" userId="19995de0-7972-461b-9dbf-a941fc27694e" providerId="ADAL" clId="{5030F538-F861-4150-981D-7EC9BA3891FF}" dt="2023-07-31T06:43:44.089" v="8500" actId="20577"/>
          <ac:spMkLst>
            <pc:docMk/>
            <pc:sldMk cId="0" sldId="262"/>
            <ac:spMk id="15" creationId="{4B73772A-2243-0FDE-DC3E-54C9B4155428}"/>
          </ac:spMkLst>
        </pc:spChg>
        <pc:spChg chg="mod">
          <ac:chgData name="Mannikar, Tanay N" userId="19995de0-7972-461b-9dbf-a941fc27694e" providerId="ADAL" clId="{5030F538-F861-4150-981D-7EC9BA3891FF}" dt="2023-07-31T06:33:56.126" v="8328" actId="14100"/>
          <ac:spMkLst>
            <pc:docMk/>
            <pc:sldMk cId="0" sldId="262"/>
            <ac:spMk id="169" creationId="{00000000-0000-0000-0000-000000000000}"/>
          </ac:spMkLst>
        </pc:spChg>
        <pc:spChg chg="del mod">
          <ac:chgData name="Mannikar, Tanay N" userId="19995de0-7972-461b-9dbf-a941fc27694e" providerId="ADAL" clId="{5030F538-F861-4150-981D-7EC9BA3891FF}" dt="2023-07-26T21:49:01.896" v="5024" actId="478"/>
          <ac:spMkLst>
            <pc:docMk/>
            <pc:sldMk cId="0" sldId="262"/>
            <ac:spMk id="170" creationId="{00000000-0000-0000-0000-000000000000}"/>
          </ac:spMkLst>
        </pc:spChg>
        <pc:picChg chg="add del mod">
          <ac:chgData name="Mannikar, Tanay N" userId="19995de0-7972-461b-9dbf-a941fc27694e" providerId="ADAL" clId="{5030F538-F861-4150-981D-7EC9BA3891FF}" dt="2023-07-31T06:43:36.571" v="8498"/>
          <ac:picMkLst>
            <pc:docMk/>
            <pc:sldMk cId="0" sldId="262"/>
            <ac:picMk id="2" creationId="{3E51F6BD-EA73-390E-BC0A-40721AA588AD}"/>
          </ac:picMkLst>
        </pc:picChg>
        <pc:picChg chg="add del">
          <ac:chgData name="Mannikar, Tanay N" userId="19995de0-7972-461b-9dbf-a941fc27694e" providerId="ADAL" clId="{5030F538-F861-4150-981D-7EC9BA3891FF}" dt="2023-07-26T21:46:43.425" v="5014" actId="478"/>
          <ac:picMkLst>
            <pc:docMk/>
            <pc:sldMk cId="0" sldId="262"/>
            <ac:picMk id="11" creationId="{9BD8ADEC-028F-E251-E284-8D5EFF7BBC32}"/>
          </ac:picMkLst>
        </pc:picChg>
        <pc:picChg chg="add mod">
          <ac:chgData name="Mannikar, Tanay N" userId="19995de0-7972-461b-9dbf-a941fc27694e" providerId="ADAL" clId="{5030F538-F861-4150-981D-7EC9BA3891FF}" dt="2023-07-26T21:50:36.061" v="5035" actId="1076"/>
          <ac:picMkLst>
            <pc:docMk/>
            <pc:sldMk cId="0" sldId="262"/>
            <ac:picMk id="13" creationId="{4983B75F-95F7-86AD-C317-4596DECF21F2}"/>
          </ac:picMkLst>
        </pc:picChg>
        <pc:picChg chg="del">
          <ac:chgData name="Mannikar, Tanay N" userId="19995de0-7972-461b-9dbf-a941fc27694e" providerId="ADAL" clId="{5030F538-F861-4150-981D-7EC9BA3891FF}" dt="2023-07-26T07:12:02.391" v="4715" actId="478"/>
          <ac:picMkLst>
            <pc:docMk/>
            <pc:sldMk cId="0" sldId="262"/>
            <ac:picMk id="171" creationId="{00000000-0000-0000-0000-000000000000}"/>
          </ac:picMkLst>
        </pc:picChg>
        <pc:picChg chg="add mod">
          <ac:chgData name="Mannikar, Tanay N" userId="19995de0-7972-461b-9dbf-a941fc27694e" providerId="ADAL" clId="{5030F538-F861-4150-981D-7EC9BA3891FF}" dt="2023-07-31T06:45:07.745" v="8513" actId="1076"/>
          <ac:picMkLst>
            <pc:docMk/>
            <pc:sldMk cId="0" sldId="262"/>
            <ac:picMk id="1026" creationId="{98A20538-8F32-4BC8-A267-4105F5316912}"/>
          </ac:picMkLst>
        </pc:picChg>
        <pc:picChg chg="add mod">
          <ac:chgData name="Mannikar, Tanay N" userId="19995de0-7972-461b-9dbf-a941fc27694e" providerId="ADAL" clId="{5030F538-F861-4150-981D-7EC9BA3891FF}" dt="2023-08-02T16:50:35.575" v="11579"/>
          <ac:picMkLst>
            <pc:docMk/>
            <pc:sldMk cId="0" sldId="262"/>
            <ac:picMk id="1028" creationId="{5AF41042-1DF8-85B4-C485-F7D739788B2B}"/>
          </ac:picMkLst>
        </pc:picChg>
        <pc:picChg chg="add del">
          <ac:chgData name="Mannikar, Tanay N" userId="19995de0-7972-461b-9dbf-a941fc27694e" providerId="ADAL" clId="{5030F538-F861-4150-981D-7EC9BA3891FF}" dt="2023-07-26T07:12:02.391" v="4715" actId="478"/>
          <ac:picMkLst>
            <pc:docMk/>
            <pc:sldMk cId="0" sldId="262"/>
            <ac:picMk id="3074" creationId="{5101A108-5BDD-172F-DF55-C2948A00470D}"/>
          </ac:picMkLst>
        </pc:picChg>
        <pc:picChg chg="add del mod">
          <ac:chgData name="Mannikar, Tanay N" userId="19995de0-7972-461b-9dbf-a941fc27694e" providerId="ADAL" clId="{5030F538-F861-4150-981D-7EC9BA3891FF}" dt="2023-07-26T21:41:14.930" v="4985" actId="478"/>
          <ac:picMkLst>
            <pc:docMk/>
            <pc:sldMk cId="0" sldId="262"/>
            <ac:picMk id="3076" creationId="{343DF3AC-E038-B008-4826-84967A0ABE5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nnikar, Tanay N" userId="19995de0-7972-461b-9dbf-a941fc27694e" providerId="ADAL" clId="{5030F538-F861-4150-981D-7EC9BA3891FF}" dt="2023-07-31T06:49:43.289" v="8563"/>
              <pc2:cmMkLst xmlns:pc2="http://schemas.microsoft.com/office/powerpoint/2019/9/main/command">
                <pc:docMk/>
                <pc:sldMk cId="0" sldId="262"/>
                <pc2:cmMk id="{81948683-F411-4B27-9C3C-D50C2F6D7783}"/>
              </pc2:cmMkLst>
            </pc226:cmChg>
          </p:ext>
        </pc:extLst>
      </pc:sldChg>
      <pc:sldChg chg="addSp delSp modSp del mod">
        <pc:chgData name="Mannikar, Tanay N" userId="19995de0-7972-461b-9dbf-a941fc27694e" providerId="ADAL" clId="{5030F538-F861-4150-981D-7EC9BA3891FF}" dt="2023-07-26T07:19:12.968" v="4736" actId="2696"/>
        <pc:sldMkLst>
          <pc:docMk/>
          <pc:sldMk cId="0" sldId="263"/>
        </pc:sldMkLst>
        <pc:spChg chg="add mod">
          <ac:chgData name="Mannikar, Tanay N" userId="19995de0-7972-461b-9dbf-a941fc27694e" providerId="ADAL" clId="{5030F538-F861-4150-981D-7EC9BA3891FF}" dt="2023-07-24T15:03:44.050" v="1782" actId="404"/>
          <ac:spMkLst>
            <pc:docMk/>
            <pc:sldMk cId="0" sldId="263"/>
            <ac:spMk id="2" creationId="{2BFCEFFF-96DB-441C-77EA-E7253420C789}"/>
          </ac:spMkLst>
        </pc:spChg>
        <pc:spChg chg="mod">
          <ac:chgData name="Mannikar, Tanay N" userId="19995de0-7972-461b-9dbf-a941fc27694e" providerId="ADAL" clId="{5030F538-F861-4150-981D-7EC9BA3891FF}" dt="2023-07-25T18:27:38.848" v="3649" actId="1076"/>
          <ac:spMkLst>
            <pc:docMk/>
            <pc:sldMk cId="0" sldId="263"/>
            <ac:spMk id="173" creationId="{00000000-0000-0000-0000-000000000000}"/>
          </ac:spMkLst>
        </pc:spChg>
        <pc:spChg chg="mod">
          <ac:chgData name="Mannikar, Tanay N" userId="19995de0-7972-461b-9dbf-a941fc27694e" providerId="ADAL" clId="{5030F538-F861-4150-981D-7EC9BA3891FF}" dt="2023-07-26T04:25:48.342" v="3942" actId="27636"/>
          <ac:spMkLst>
            <pc:docMk/>
            <pc:sldMk cId="0" sldId="263"/>
            <ac:spMk id="174" creationId="{00000000-0000-0000-0000-000000000000}"/>
          </ac:spMkLst>
        </pc:spChg>
        <pc:spChg chg="del">
          <ac:chgData name="Mannikar, Tanay N" userId="19995de0-7972-461b-9dbf-a941fc27694e" providerId="ADAL" clId="{5030F538-F861-4150-981D-7EC9BA3891FF}" dt="2023-07-24T14:58:13.487" v="1606" actId="478"/>
          <ac:spMkLst>
            <pc:docMk/>
            <pc:sldMk cId="0" sldId="263"/>
            <ac:spMk id="176" creationId="{00000000-0000-0000-0000-000000000000}"/>
          </ac:spMkLst>
        </pc:spChg>
        <pc:picChg chg="del">
          <ac:chgData name="Mannikar, Tanay N" userId="19995de0-7972-461b-9dbf-a941fc27694e" providerId="ADAL" clId="{5030F538-F861-4150-981D-7EC9BA3891FF}" dt="2023-07-24T14:58:12.280" v="1605" actId="478"/>
          <ac:picMkLst>
            <pc:docMk/>
            <pc:sldMk cId="0" sldId="263"/>
            <ac:picMk id="175" creationId="{00000000-0000-0000-0000-000000000000}"/>
          </ac:picMkLst>
        </pc:picChg>
      </pc:sldChg>
      <pc:sldChg chg="addSp delSp modSp mod delAnim modAnim chgLayout modNotesTx">
        <pc:chgData name="Mannikar, Tanay N" userId="19995de0-7972-461b-9dbf-a941fc27694e" providerId="ADAL" clId="{5030F538-F861-4150-981D-7EC9BA3891FF}" dt="2023-08-07T15:28:07.867" v="12091" actId="20577"/>
        <pc:sldMkLst>
          <pc:docMk/>
          <pc:sldMk cId="0" sldId="264"/>
        </pc:sldMkLst>
        <pc:spChg chg="add del mod">
          <ac:chgData name="Mannikar, Tanay N" userId="19995de0-7972-461b-9dbf-a941fc27694e" providerId="ADAL" clId="{5030F538-F861-4150-981D-7EC9BA3891FF}" dt="2023-08-01T03:09:51.235" v="10394" actId="478"/>
          <ac:spMkLst>
            <pc:docMk/>
            <pc:sldMk cId="0" sldId="264"/>
            <ac:spMk id="2" creationId="{3C2FE8BD-9589-AA47-26BF-7B57CE4E84BA}"/>
          </ac:spMkLst>
        </pc:spChg>
        <pc:spChg chg="add del mod">
          <ac:chgData name="Mannikar, Tanay N" userId="19995de0-7972-461b-9dbf-a941fc27694e" providerId="ADAL" clId="{5030F538-F861-4150-981D-7EC9BA3891FF}" dt="2023-08-01T03:10:18.569" v="10402"/>
          <ac:spMkLst>
            <pc:docMk/>
            <pc:sldMk cId="0" sldId="264"/>
            <ac:spMk id="3" creationId="{11FD7C68-51A8-5C32-75E9-3DFEE302E5DF}"/>
          </ac:spMkLst>
        </pc:spChg>
        <pc:spChg chg="add del mod">
          <ac:chgData name="Mannikar, Tanay N" userId="19995de0-7972-461b-9dbf-a941fc27694e" providerId="ADAL" clId="{5030F538-F861-4150-981D-7EC9BA3891FF}" dt="2023-07-31T07:01:18.328" v="8651" actId="478"/>
          <ac:spMkLst>
            <pc:docMk/>
            <pc:sldMk cId="0" sldId="264"/>
            <ac:spMk id="4" creationId="{15FF698E-53AA-105A-9D68-DA6CA62A5653}"/>
          </ac:spMkLst>
        </pc:spChg>
        <pc:spChg chg="add mod">
          <ac:chgData name="Mannikar, Tanay N" userId="19995de0-7972-461b-9dbf-a941fc27694e" providerId="ADAL" clId="{5030F538-F861-4150-981D-7EC9BA3891FF}" dt="2023-08-02T16:39:23.989" v="11491" actId="1076"/>
          <ac:spMkLst>
            <pc:docMk/>
            <pc:sldMk cId="0" sldId="264"/>
            <ac:spMk id="4" creationId="{5DE2CA0A-F754-DEF3-E8F3-0BB465283177}"/>
          </ac:spMkLst>
        </pc:spChg>
        <pc:spChg chg="add mod">
          <ac:chgData name="Mannikar, Tanay N" userId="19995de0-7972-461b-9dbf-a941fc27694e" providerId="ADAL" clId="{5030F538-F861-4150-981D-7EC9BA3891FF}" dt="2023-08-01T02:14:13.246" v="9680"/>
          <ac:spMkLst>
            <pc:docMk/>
            <pc:sldMk cId="0" sldId="264"/>
            <ac:spMk id="4" creationId="{68A3EB0E-D744-EE64-4A62-77F954763B18}"/>
          </ac:spMkLst>
        </pc:spChg>
        <pc:spChg chg="add del mod">
          <ac:chgData name="Mannikar, Tanay N" userId="19995de0-7972-461b-9dbf-a941fc27694e" providerId="ADAL" clId="{5030F538-F861-4150-981D-7EC9BA3891FF}" dt="2023-08-01T03:10:12.855" v="10399" actId="478"/>
          <ac:spMkLst>
            <pc:docMk/>
            <pc:sldMk cId="0" sldId="264"/>
            <ac:spMk id="5" creationId="{2AA8FE2A-026E-3889-380C-B615B676DD86}"/>
          </ac:spMkLst>
        </pc:spChg>
        <pc:spChg chg="add del">
          <ac:chgData name="Mannikar, Tanay N" userId="19995de0-7972-461b-9dbf-a941fc27694e" providerId="ADAL" clId="{5030F538-F861-4150-981D-7EC9BA3891FF}" dt="2023-07-27T02:36:11.555" v="6495" actId="22"/>
          <ac:spMkLst>
            <pc:docMk/>
            <pc:sldMk cId="0" sldId="264"/>
            <ac:spMk id="6" creationId="{C2C260D9-CBB2-FF55-678D-99FC5F318AFD}"/>
          </ac:spMkLst>
        </pc:spChg>
        <pc:spChg chg="add mod">
          <ac:chgData name="Mannikar, Tanay N" userId="19995de0-7972-461b-9dbf-a941fc27694e" providerId="ADAL" clId="{5030F538-F861-4150-981D-7EC9BA3891FF}" dt="2023-08-07T15:28:07.867" v="12091" actId="20577"/>
          <ac:spMkLst>
            <pc:docMk/>
            <pc:sldMk cId="0" sldId="264"/>
            <ac:spMk id="7" creationId="{0E9A1A84-7369-50F6-F33A-381F51E71771}"/>
          </ac:spMkLst>
        </pc:spChg>
        <pc:spChg chg="add del mod">
          <ac:chgData name="Mannikar, Tanay N" userId="19995de0-7972-461b-9dbf-a941fc27694e" providerId="ADAL" clId="{5030F538-F861-4150-981D-7EC9BA3891FF}" dt="2023-07-27T02:36:28.771" v="6499" actId="478"/>
          <ac:spMkLst>
            <pc:docMk/>
            <pc:sldMk cId="0" sldId="264"/>
            <ac:spMk id="8" creationId="{98A80B33-D8AE-B251-3A79-B41292605851}"/>
          </ac:spMkLst>
        </pc:spChg>
        <pc:spChg chg="add mod">
          <ac:chgData name="Mannikar, Tanay N" userId="19995de0-7972-461b-9dbf-a941fc27694e" providerId="ADAL" clId="{5030F538-F861-4150-981D-7EC9BA3891FF}" dt="2023-08-02T16:54:32.110" v="11630" actId="20577"/>
          <ac:spMkLst>
            <pc:docMk/>
            <pc:sldMk cId="0" sldId="264"/>
            <ac:spMk id="9" creationId="{6E9BBC9E-D5A4-03F6-EE15-8FFDA11F3EB0}"/>
          </ac:spMkLst>
        </pc:spChg>
        <pc:spChg chg="mod ord">
          <ac:chgData name="Mannikar, Tanay N" userId="19995de0-7972-461b-9dbf-a941fc27694e" providerId="ADAL" clId="{5030F538-F861-4150-981D-7EC9BA3891FF}" dt="2023-08-02T16:37:22.694" v="11468" actId="14100"/>
          <ac:spMkLst>
            <pc:docMk/>
            <pc:sldMk cId="0" sldId="264"/>
            <ac:spMk id="178" creationId="{00000000-0000-0000-0000-000000000000}"/>
          </ac:spMkLst>
        </pc:spChg>
        <pc:spChg chg="del mod ord">
          <ac:chgData name="Mannikar, Tanay N" userId="19995de0-7972-461b-9dbf-a941fc27694e" providerId="ADAL" clId="{5030F538-F861-4150-981D-7EC9BA3891FF}" dt="2023-08-01T03:09:34.029" v="10392" actId="478"/>
          <ac:spMkLst>
            <pc:docMk/>
            <pc:sldMk cId="0" sldId="264"/>
            <ac:spMk id="179" creationId="{00000000-0000-0000-0000-000000000000}"/>
          </ac:spMkLst>
        </pc:spChg>
        <pc:spChg chg="del mod">
          <ac:chgData name="Mannikar, Tanay N" userId="19995de0-7972-461b-9dbf-a941fc27694e" providerId="ADAL" clId="{5030F538-F861-4150-981D-7EC9BA3891FF}" dt="2023-07-26T23:17:25.260" v="6271" actId="478"/>
          <ac:spMkLst>
            <pc:docMk/>
            <pc:sldMk cId="0" sldId="264"/>
            <ac:spMk id="180" creationId="{00000000-0000-0000-0000-000000000000}"/>
          </ac:spMkLst>
        </pc:spChg>
        <pc:picChg chg="add del mod">
          <ac:chgData name="Mannikar, Tanay N" userId="19995de0-7972-461b-9dbf-a941fc27694e" providerId="ADAL" clId="{5030F538-F861-4150-981D-7EC9BA3891FF}" dt="2023-08-02T16:52:16.223" v="11594" actId="478"/>
          <ac:picMkLst>
            <pc:docMk/>
            <pc:sldMk cId="0" sldId="264"/>
            <ac:picMk id="3" creationId="{B6985217-E47E-9D41-B826-ADE446D741D1}"/>
          </ac:picMkLst>
        </pc:picChg>
        <pc:picChg chg="add mod">
          <ac:chgData name="Mannikar, Tanay N" userId="19995de0-7972-461b-9dbf-a941fc27694e" providerId="ADAL" clId="{5030F538-F861-4150-981D-7EC9BA3891FF}" dt="2023-08-02T16:50:05.264" v="11576"/>
          <ac:picMkLst>
            <pc:docMk/>
            <pc:sldMk cId="0" sldId="264"/>
            <ac:picMk id="2050" creationId="{B62131DB-938F-7F10-34D1-B5CE84346AA3}"/>
          </ac:picMkLst>
        </pc:picChg>
        <pc:cxnChg chg="add mod">
          <ac:chgData name="Mannikar, Tanay N" userId="19995de0-7972-461b-9dbf-a941fc27694e" providerId="ADAL" clId="{5030F538-F861-4150-981D-7EC9BA3891FF}" dt="2023-08-02T16:43:48.415" v="11505" actId="1076"/>
          <ac:cxnSpMkLst>
            <pc:docMk/>
            <pc:sldMk cId="0" sldId="264"/>
            <ac:cxnSpMk id="5" creationId="{40235878-7B9C-B93B-284A-C49C4D6AA46E}"/>
          </ac:cxnSpMkLst>
        </pc:cxnChg>
      </pc:sldChg>
      <pc:sldChg chg="del addCm delCm">
        <pc:chgData name="Mannikar, Tanay N" userId="19995de0-7972-461b-9dbf-a941fc27694e" providerId="ADAL" clId="{5030F538-F861-4150-981D-7EC9BA3891FF}" dt="2023-07-26T07:30:44.256" v="4966" actId="47"/>
        <pc:sldMkLst>
          <pc:docMk/>
          <pc:sldMk cId="0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nnikar, Tanay N" userId="19995de0-7972-461b-9dbf-a941fc27694e" providerId="ADAL" clId="{5030F538-F861-4150-981D-7EC9BA3891FF}" dt="2023-07-25T18:30:03.279" v="3672"/>
              <pc2:cmMkLst xmlns:pc2="http://schemas.microsoft.com/office/powerpoint/2019/9/main/command">
                <pc:docMk/>
                <pc:sldMk cId="0" sldId="265"/>
                <pc2:cmMk id="{E9DCAB6E-6960-4DB1-B66E-49A9300BD73E}"/>
              </pc2:cmMkLst>
            </pc226:cmChg>
          </p:ext>
        </pc:extLst>
      </pc:sldChg>
      <pc:sldChg chg="addSp delSp modSp mod ord modClrScheme modAnim addCm delCm modCm chgLayout modNotesTx">
        <pc:chgData name="Mannikar, Tanay N" userId="19995de0-7972-461b-9dbf-a941fc27694e" providerId="ADAL" clId="{5030F538-F861-4150-981D-7EC9BA3891FF}" dt="2023-08-02T17:00:11.218" v="11666" actId="14826"/>
        <pc:sldMkLst>
          <pc:docMk/>
          <pc:sldMk cId="0" sldId="266"/>
        </pc:sldMkLst>
        <pc:spChg chg="add del mod">
          <ac:chgData name="Mannikar, Tanay N" userId="19995de0-7972-461b-9dbf-a941fc27694e" providerId="ADAL" clId="{5030F538-F861-4150-981D-7EC9BA3891FF}" dt="2023-08-01T03:25:36.744" v="10542" actId="478"/>
          <ac:spMkLst>
            <pc:docMk/>
            <pc:sldMk cId="0" sldId="266"/>
            <ac:spMk id="2" creationId="{34B359EC-7C53-4141-DCA1-39B098ECBA56}"/>
          </ac:spMkLst>
        </pc:spChg>
        <pc:picChg chg="del">
          <ac:chgData name="Mannikar, Tanay N" userId="19995de0-7972-461b-9dbf-a941fc27694e" providerId="ADAL" clId="{5030F538-F861-4150-981D-7EC9BA3891FF}" dt="2023-07-31T22:08:39.314" v="9320" actId="478"/>
          <ac:picMkLst>
            <pc:docMk/>
            <pc:sldMk cId="0" sldId="266"/>
            <ac:picMk id="2" creationId="{9E443A13-D829-3BC2-55CB-221104F10BD2}"/>
          </ac:picMkLst>
        </pc:picChg>
        <pc:picChg chg="add del mod">
          <ac:chgData name="Mannikar, Tanay N" userId="19995de0-7972-461b-9dbf-a941fc27694e" providerId="ADAL" clId="{5030F538-F861-4150-981D-7EC9BA3891FF}" dt="2023-07-26T06:28:40.707" v="4052" actId="478"/>
          <ac:picMkLst>
            <pc:docMk/>
            <pc:sldMk cId="0" sldId="266"/>
            <ac:picMk id="3" creationId="{C94C2ED0-0DD0-D8D7-FB3B-97AA04A18D0E}"/>
          </ac:picMkLst>
        </pc:picChg>
        <pc:picChg chg="del">
          <ac:chgData name="Mannikar, Tanay N" userId="19995de0-7972-461b-9dbf-a941fc27694e" providerId="ADAL" clId="{5030F538-F861-4150-981D-7EC9BA3891FF}" dt="2023-07-24T14:30:16.015" v="47" actId="478"/>
          <ac:picMkLst>
            <pc:docMk/>
            <pc:sldMk cId="0" sldId="266"/>
            <ac:picMk id="185" creationId="{00000000-0000-0000-0000-000000000000}"/>
          </ac:picMkLst>
        </pc:picChg>
        <pc:picChg chg="add del">
          <ac:chgData name="Mannikar, Tanay N" userId="19995de0-7972-461b-9dbf-a941fc27694e" providerId="ADAL" clId="{5030F538-F861-4150-981D-7EC9BA3891FF}" dt="2023-07-26T06:28:40.707" v="4052" actId="478"/>
          <ac:picMkLst>
            <pc:docMk/>
            <pc:sldMk cId="0" sldId="266"/>
            <ac:picMk id="1026" creationId="{953FE25D-F696-68C6-F3C7-A036B47B173C}"/>
          </ac:picMkLst>
        </pc:picChg>
        <pc:picChg chg="add del mod">
          <ac:chgData name="Mannikar, Tanay N" userId="19995de0-7972-461b-9dbf-a941fc27694e" providerId="ADAL" clId="{5030F538-F861-4150-981D-7EC9BA3891FF}" dt="2023-07-31T22:08:38.682" v="9319" actId="478"/>
          <ac:picMkLst>
            <pc:docMk/>
            <pc:sldMk cId="0" sldId="266"/>
            <ac:picMk id="1028" creationId="{B979DE2A-5C3B-8F31-65A8-0034F336114F}"/>
          </ac:picMkLst>
        </pc:picChg>
        <pc:picChg chg="add del">
          <ac:chgData name="Mannikar, Tanay N" userId="19995de0-7972-461b-9dbf-a941fc27694e" providerId="ADAL" clId="{5030F538-F861-4150-981D-7EC9BA3891FF}" dt="2023-07-26T06:34:33.990" v="4063"/>
          <ac:picMkLst>
            <pc:docMk/>
            <pc:sldMk cId="0" sldId="266"/>
            <ac:picMk id="1030" creationId="{D8FDE6E6-F663-D12C-228E-D4605803D88D}"/>
          </ac:picMkLst>
        </pc:picChg>
        <pc:picChg chg="add mod">
          <ac:chgData name="Mannikar, Tanay N" userId="19995de0-7972-461b-9dbf-a941fc27694e" providerId="ADAL" clId="{5030F538-F861-4150-981D-7EC9BA3891FF}" dt="2023-08-02T17:00:11.218" v="11666" actId="14826"/>
          <ac:picMkLst>
            <pc:docMk/>
            <pc:sldMk cId="0" sldId="266"/>
            <ac:picMk id="5122" creationId="{989B718B-34A8-1EDA-0CC7-8CCF342342E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nnikar, Tanay N" userId="19995de0-7972-461b-9dbf-a941fc27694e" providerId="ADAL" clId="{5030F538-F861-4150-981D-7EC9BA3891FF}" dt="2023-08-01T03:20:50.673" v="10488"/>
              <pc2:cmMkLst xmlns:pc2="http://schemas.microsoft.com/office/powerpoint/2019/9/main/command">
                <pc:docMk/>
                <pc:sldMk cId="0" sldId="266"/>
                <pc2:cmMk id="{D9532D37-4A15-4EBF-B584-B1C4EFBC3F6F}"/>
              </pc2:cmMkLst>
            </pc226:cmChg>
            <pc226:cmChg xmlns:pc226="http://schemas.microsoft.com/office/powerpoint/2022/06/main/command" chg="add del mod">
              <pc226:chgData name="Mannikar, Tanay N" userId="19995de0-7972-461b-9dbf-a941fc27694e" providerId="ADAL" clId="{5030F538-F861-4150-981D-7EC9BA3891FF}" dt="2023-08-01T03:20:54.703" v="10489"/>
              <pc2:cmMkLst xmlns:pc2="http://schemas.microsoft.com/office/powerpoint/2019/9/main/command">
                <pc:docMk/>
                <pc:sldMk cId="0" sldId="266"/>
                <pc2:cmMk id="{19C87094-AEEE-44B1-A356-C4A594E49867}"/>
              </pc2:cmMkLst>
            </pc226:cmChg>
          </p:ext>
        </pc:extLst>
      </pc:sldChg>
      <pc:sldChg chg="modSp mod">
        <pc:chgData name="Mannikar, Tanay N" userId="19995de0-7972-461b-9dbf-a941fc27694e" providerId="ADAL" clId="{5030F538-F861-4150-981D-7EC9BA3891FF}" dt="2023-07-28T16:07:00.457" v="8188" actId="20577"/>
        <pc:sldMkLst>
          <pc:docMk/>
          <pc:sldMk cId="0" sldId="267"/>
        </pc:sldMkLst>
        <pc:spChg chg="mod">
          <ac:chgData name="Mannikar, Tanay N" userId="19995de0-7972-461b-9dbf-a941fc27694e" providerId="ADAL" clId="{5030F538-F861-4150-981D-7EC9BA3891FF}" dt="2023-07-28T16:07:00.457" v="8188" actId="20577"/>
          <ac:spMkLst>
            <pc:docMk/>
            <pc:sldMk cId="0" sldId="267"/>
            <ac:spMk id="187" creationId="{00000000-0000-0000-0000-000000000000}"/>
          </ac:spMkLst>
        </pc:spChg>
      </pc:sldChg>
      <pc:sldChg chg="modSp mod delCm">
        <pc:chgData name="Mannikar, Tanay N" userId="19995de0-7972-461b-9dbf-a941fc27694e" providerId="ADAL" clId="{5030F538-F861-4150-981D-7EC9BA3891FF}" dt="2023-08-02T16:57:09.663" v="11665" actId="20577"/>
        <pc:sldMkLst>
          <pc:docMk/>
          <pc:sldMk cId="0" sldId="268"/>
        </pc:sldMkLst>
        <pc:spChg chg="mod">
          <ac:chgData name="Mannikar, Tanay N" userId="19995de0-7972-461b-9dbf-a941fc27694e" providerId="ADAL" clId="{5030F538-F861-4150-981D-7EC9BA3891FF}" dt="2023-08-02T16:57:09.663" v="11665" actId="20577"/>
          <ac:spMkLst>
            <pc:docMk/>
            <pc:sldMk cId="0" sldId="268"/>
            <ac:spMk id="190" creationId="{00000000-0000-0000-0000-000000000000}"/>
          </ac:spMkLst>
        </pc:spChg>
      </pc:sldChg>
      <pc:sldChg chg="addSp delSp modSp add mod addAnim delAnim modAnim addCm delCm modCm modNotesTx">
        <pc:chgData name="Mannikar, Tanay N" userId="19995de0-7972-461b-9dbf-a941fc27694e" providerId="ADAL" clId="{5030F538-F861-4150-981D-7EC9BA3891FF}" dt="2023-08-02T16:53:26.603" v="11614"/>
        <pc:sldMkLst>
          <pc:docMk/>
          <pc:sldMk cId="2629443748" sldId="269"/>
        </pc:sldMkLst>
        <pc:spChg chg="del">
          <ac:chgData name="Mannikar, Tanay N" userId="19995de0-7972-461b-9dbf-a941fc27694e" providerId="ADAL" clId="{5030F538-F861-4150-981D-7EC9BA3891FF}" dt="2023-07-24T14:57:20.774" v="1603" actId="478"/>
          <ac:spMkLst>
            <pc:docMk/>
            <pc:sldMk cId="2629443748" sldId="269"/>
            <ac:spMk id="2" creationId="{B96448A0-F6D1-5EA5-28AA-CA0B178CEF5B}"/>
          </ac:spMkLst>
        </pc:spChg>
        <pc:spChg chg="del mod">
          <ac:chgData name="Mannikar, Tanay N" userId="19995de0-7972-461b-9dbf-a941fc27694e" providerId="ADAL" clId="{5030F538-F861-4150-981D-7EC9BA3891FF}" dt="2023-07-25T18:26:07.561" v="3643" actId="478"/>
          <ac:spMkLst>
            <pc:docMk/>
            <pc:sldMk cId="2629443748" sldId="269"/>
            <ac:spMk id="3" creationId="{84374813-5C5F-C9CB-DE8C-C8E4F0BE8930}"/>
          </ac:spMkLst>
        </pc:spChg>
        <pc:spChg chg="add del">
          <ac:chgData name="Mannikar, Tanay N" userId="19995de0-7972-461b-9dbf-a941fc27694e" providerId="ADAL" clId="{5030F538-F861-4150-981D-7EC9BA3891FF}" dt="2023-07-26T07:16:29.380" v="4732" actId="22"/>
          <ac:spMkLst>
            <pc:docMk/>
            <pc:sldMk cId="2629443748" sldId="269"/>
            <ac:spMk id="3" creationId="{8A736AB5-CEF5-3B76-BEC3-AB0CA482D258}"/>
          </ac:spMkLst>
        </pc:spChg>
        <pc:spChg chg="add del mod">
          <ac:chgData name="Mannikar, Tanay N" userId="19995de0-7972-461b-9dbf-a941fc27694e" providerId="ADAL" clId="{5030F538-F861-4150-981D-7EC9BA3891FF}" dt="2023-08-02T16:53:26.603" v="11614"/>
          <ac:spMkLst>
            <pc:docMk/>
            <pc:sldMk cId="2629443748" sldId="269"/>
            <ac:spMk id="4" creationId="{5E8EB36D-50ED-F9E4-3EE2-F0CE62D835EE}"/>
          </ac:spMkLst>
        </pc:spChg>
        <pc:spChg chg="add mod">
          <ac:chgData name="Mannikar, Tanay N" userId="19995de0-7972-461b-9dbf-a941fc27694e" providerId="ADAL" clId="{5030F538-F861-4150-981D-7EC9BA3891FF}" dt="2023-07-26T22:06:56.071" v="5386" actId="20577"/>
          <ac:spMkLst>
            <pc:docMk/>
            <pc:sldMk cId="2629443748" sldId="269"/>
            <ac:spMk id="8" creationId="{F2F91643-3881-9BF4-FD17-4AA6FD262D60}"/>
          </ac:spMkLst>
        </pc:spChg>
        <pc:spChg chg="add del mod">
          <ac:chgData name="Mannikar, Tanay N" userId="19995de0-7972-461b-9dbf-a941fc27694e" providerId="ADAL" clId="{5030F538-F861-4150-981D-7EC9BA3891FF}" dt="2023-07-31T06:45:56.058" v="8525" actId="478"/>
          <ac:spMkLst>
            <pc:docMk/>
            <pc:sldMk cId="2629443748" sldId="269"/>
            <ac:spMk id="9" creationId="{8D7A1F88-FDBF-680F-0FC2-87A4080BCF7A}"/>
          </ac:spMkLst>
        </pc:spChg>
        <pc:spChg chg="mod">
          <ac:chgData name="Mannikar, Tanay N" userId="19995de0-7972-461b-9dbf-a941fc27694e" providerId="ADAL" clId="{5030F538-F861-4150-981D-7EC9BA3891FF}" dt="2023-07-28T15:14:26.933" v="7728" actId="27636"/>
          <ac:spMkLst>
            <pc:docMk/>
            <pc:sldMk cId="2629443748" sldId="269"/>
            <ac:spMk id="169" creationId="{00000000-0000-0000-0000-000000000000}"/>
          </ac:spMkLst>
        </pc:spChg>
        <pc:spChg chg="del mod">
          <ac:chgData name="Mannikar, Tanay N" userId="19995de0-7972-461b-9dbf-a941fc27694e" providerId="ADAL" clId="{5030F538-F861-4150-981D-7EC9BA3891FF}" dt="2023-07-26T21:58:25.086" v="5182" actId="478"/>
          <ac:spMkLst>
            <pc:docMk/>
            <pc:sldMk cId="2629443748" sldId="269"/>
            <ac:spMk id="170" creationId="{00000000-0000-0000-0000-000000000000}"/>
          </ac:spMkLst>
        </pc:spChg>
        <pc:picChg chg="add mod">
          <ac:chgData name="Mannikar, Tanay N" userId="19995de0-7972-461b-9dbf-a941fc27694e" providerId="ADAL" clId="{5030F538-F861-4150-981D-7EC9BA3891FF}" dt="2023-07-27T20:42:37.753" v="6976" actId="1076"/>
          <ac:picMkLst>
            <pc:docMk/>
            <pc:sldMk cId="2629443748" sldId="269"/>
            <ac:picMk id="3" creationId="{3433E71E-3294-BEA7-F9EF-2A25C616F035}"/>
          </ac:picMkLst>
        </pc:picChg>
        <pc:picChg chg="add del mod">
          <ac:chgData name="Mannikar, Tanay N" userId="19995de0-7972-461b-9dbf-a941fc27694e" providerId="ADAL" clId="{5030F538-F861-4150-981D-7EC9BA3891FF}" dt="2023-07-25T18:26:06.353" v="3642" actId="478"/>
          <ac:picMkLst>
            <pc:docMk/>
            <pc:sldMk cId="2629443748" sldId="269"/>
            <ac:picMk id="5" creationId="{E5EFE989-B03E-C869-1F94-4473EB5C92E4}"/>
          </ac:picMkLst>
        </pc:picChg>
        <pc:picChg chg="add del mod">
          <ac:chgData name="Mannikar, Tanay N" userId="19995de0-7972-461b-9dbf-a941fc27694e" providerId="ADAL" clId="{5030F538-F861-4150-981D-7EC9BA3891FF}" dt="2023-07-27T20:42:39.417" v="6977" actId="1076"/>
          <ac:picMkLst>
            <pc:docMk/>
            <pc:sldMk cId="2629443748" sldId="269"/>
            <ac:picMk id="5" creationId="{EBF36B4B-941C-AA30-A860-C63977A2C0AA}"/>
          </ac:picMkLst>
        </pc:picChg>
        <pc:picChg chg="add del mod">
          <ac:chgData name="Mannikar, Tanay N" userId="19995de0-7972-461b-9dbf-a941fc27694e" providerId="ADAL" clId="{5030F538-F861-4150-981D-7EC9BA3891FF}" dt="2023-07-27T20:42:40.922" v="6978" actId="1076"/>
          <ac:picMkLst>
            <pc:docMk/>
            <pc:sldMk cId="2629443748" sldId="269"/>
            <ac:picMk id="7" creationId="{4F2B3885-E992-5E9B-82E9-3234EBDC51FF}"/>
          </ac:picMkLst>
        </pc:picChg>
        <pc:picChg chg="del">
          <ac:chgData name="Mannikar, Tanay N" userId="19995de0-7972-461b-9dbf-a941fc27694e" providerId="ADAL" clId="{5030F538-F861-4150-981D-7EC9BA3891FF}" dt="2023-07-24T14:47:37.560" v="925" actId="478"/>
          <ac:picMkLst>
            <pc:docMk/>
            <pc:sldMk cId="2629443748" sldId="269"/>
            <ac:picMk id="171" creationId="{00000000-0000-0000-0000-000000000000}"/>
          </ac:picMkLst>
        </pc:picChg>
        <pc:picChg chg="add del mod">
          <ac:chgData name="Mannikar, Tanay N" userId="19995de0-7972-461b-9dbf-a941fc27694e" providerId="ADAL" clId="{5030F538-F861-4150-981D-7EC9BA3891FF}" dt="2023-07-28T14:40:44.503" v="7126" actId="1037"/>
          <ac:picMkLst>
            <pc:docMk/>
            <pc:sldMk cId="2629443748" sldId="269"/>
            <ac:picMk id="1026" creationId="{19D47D42-179F-A149-5A16-EA67E728C7F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nnikar, Tanay N" userId="19995de0-7972-461b-9dbf-a941fc27694e" providerId="ADAL" clId="{5030F538-F861-4150-981D-7EC9BA3891FF}" dt="2023-08-02T15:51:21.799" v="10842"/>
              <pc2:cmMkLst xmlns:pc2="http://schemas.microsoft.com/office/powerpoint/2019/9/main/command">
                <pc:docMk/>
                <pc:sldMk cId="2629443748" sldId="269"/>
                <pc2:cmMk id="{1DF1418E-2419-4337-9A1B-0998349C9877}"/>
              </pc2:cmMkLst>
              <pc226:cmRplyChg chg="add">
                <pc226:chgData name="Mannikar, Tanay N" userId="19995de0-7972-461b-9dbf-a941fc27694e" providerId="ADAL" clId="{5030F538-F861-4150-981D-7EC9BA3891FF}" dt="2023-07-27T19:35:43.010" v="6936"/>
                <pc2:cmRplyMkLst xmlns:pc2="http://schemas.microsoft.com/office/powerpoint/2019/9/main/command">
                  <pc:docMk/>
                  <pc:sldMk cId="2629443748" sldId="269"/>
                  <pc2:cmMk id="{1DF1418E-2419-4337-9A1B-0998349C9877}"/>
                  <pc2:cmRplyMk id="{1AF709FD-6FDD-42E6-99E4-943155C22F2F}"/>
                </pc2:cmRplyMkLst>
              </pc226:cmRplyChg>
            </pc226:cmChg>
          </p:ext>
        </pc:extLst>
      </pc:sldChg>
      <pc:sldChg chg="addSp delSp modSp add del mod">
        <pc:chgData name="Mannikar, Tanay N" userId="19995de0-7972-461b-9dbf-a941fc27694e" providerId="ADAL" clId="{5030F538-F861-4150-981D-7EC9BA3891FF}" dt="2023-07-25T18:26:22.145" v="3644" actId="47"/>
        <pc:sldMkLst>
          <pc:docMk/>
          <pc:sldMk cId="1864421995" sldId="270"/>
        </pc:sldMkLst>
        <pc:spChg chg="del">
          <ac:chgData name="Mannikar, Tanay N" userId="19995de0-7972-461b-9dbf-a941fc27694e" providerId="ADAL" clId="{5030F538-F861-4150-981D-7EC9BA3891FF}" dt="2023-07-24T14:57:17.733" v="1602" actId="478"/>
          <ac:spMkLst>
            <pc:docMk/>
            <pc:sldMk cId="1864421995" sldId="270"/>
            <ac:spMk id="2" creationId="{B96448A0-F6D1-5EA5-28AA-CA0B178CEF5B}"/>
          </ac:spMkLst>
        </pc:spChg>
        <pc:spChg chg="mod">
          <ac:chgData name="Mannikar, Tanay N" userId="19995de0-7972-461b-9dbf-a941fc27694e" providerId="ADAL" clId="{5030F538-F861-4150-981D-7EC9BA3891FF}" dt="2023-07-24T14:54:13.779" v="1554" actId="1076"/>
          <ac:spMkLst>
            <pc:docMk/>
            <pc:sldMk cId="1864421995" sldId="270"/>
            <ac:spMk id="3" creationId="{84374813-5C5F-C9CB-DE8C-C8E4F0BE8930}"/>
          </ac:spMkLst>
        </pc:spChg>
        <pc:spChg chg="mod">
          <ac:chgData name="Mannikar, Tanay N" userId="19995de0-7972-461b-9dbf-a941fc27694e" providerId="ADAL" clId="{5030F538-F861-4150-981D-7EC9BA3891FF}" dt="2023-07-25T18:22:14.511" v="3505" actId="27636"/>
          <ac:spMkLst>
            <pc:docMk/>
            <pc:sldMk cId="1864421995" sldId="270"/>
            <ac:spMk id="169" creationId="{00000000-0000-0000-0000-000000000000}"/>
          </ac:spMkLst>
        </pc:spChg>
        <pc:picChg chg="del">
          <ac:chgData name="Mannikar, Tanay N" userId="19995de0-7972-461b-9dbf-a941fc27694e" providerId="ADAL" clId="{5030F538-F861-4150-981D-7EC9BA3891FF}" dt="2023-07-24T14:53:39.209" v="1545" actId="478"/>
          <ac:picMkLst>
            <pc:docMk/>
            <pc:sldMk cId="1864421995" sldId="270"/>
            <ac:picMk id="5" creationId="{E5EFE989-B03E-C869-1F94-4473EB5C92E4}"/>
          </ac:picMkLst>
        </pc:picChg>
        <pc:picChg chg="add del">
          <ac:chgData name="Mannikar, Tanay N" userId="19995de0-7972-461b-9dbf-a941fc27694e" providerId="ADAL" clId="{5030F538-F861-4150-981D-7EC9BA3891FF}" dt="2023-07-24T14:53:39.209" v="1545" actId="478"/>
          <ac:picMkLst>
            <pc:docMk/>
            <pc:sldMk cId="1864421995" sldId="270"/>
            <ac:picMk id="1026" creationId="{79219341-13C1-1499-ADE5-0E89B9743C50}"/>
          </ac:picMkLst>
        </pc:picChg>
        <pc:picChg chg="add mod">
          <ac:chgData name="Mannikar, Tanay N" userId="19995de0-7972-461b-9dbf-a941fc27694e" providerId="ADAL" clId="{5030F538-F861-4150-981D-7EC9BA3891FF}" dt="2023-07-24T14:53:48.490" v="1549" actId="1076"/>
          <ac:picMkLst>
            <pc:docMk/>
            <pc:sldMk cId="1864421995" sldId="270"/>
            <ac:picMk id="1028" creationId="{AE7B33D4-0DE4-7667-8297-4AFE576DA60E}"/>
          </ac:picMkLst>
        </pc:picChg>
      </pc:sldChg>
      <pc:sldChg chg="addSp modSp add mod ord addCm delCm modCm">
        <pc:chgData name="Mannikar, Tanay N" userId="19995de0-7972-461b-9dbf-a941fc27694e" providerId="ADAL" clId="{5030F538-F861-4150-981D-7EC9BA3891FF}" dt="2023-08-07T15:28:06.239" v="12081" actId="27636"/>
        <pc:sldMkLst>
          <pc:docMk/>
          <pc:sldMk cId="1623458772" sldId="271"/>
        </pc:sldMkLst>
        <pc:spChg chg="mod">
          <ac:chgData name="Mannikar, Tanay N" userId="19995de0-7972-461b-9dbf-a941fc27694e" providerId="ADAL" clId="{5030F538-F861-4150-981D-7EC9BA3891FF}" dt="2023-08-07T15:28:06.239" v="12081" actId="27636"/>
          <ac:spMkLst>
            <pc:docMk/>
            <pc:sldMk cId="1623458772" sldId="271"/>
            <ac:spMk id="155" creationId="{00000000-0000-0000-0000-000000000000}"/>
          </ac:spMkLst>
        </pc:spChg>
        <pc:spChg chg="mod">
          <ac:chgData name="Mannikar, Tanay N" userId="19995de0-7972-461b-9dbf-a941fc27694e" providerId="ADAL" clId="{5030F538-F861-4150-981D-7EC9BA3891FF}" dt="2023-07-31T16:04:06.809" v="8952" actId="20577"/>
          <ac:spMkLst>
            <pc:docMk/>
            <pc:sldMk cId="1623458772" sldId="271"/>
            <ac:spMk id="156" creationId="{00000000-0000-0000-0000-000000000000}"/>
          </ac:spMkLst>
        </pc:spChg>
        <pc:picChg chg="add mod">
          <ac:chgData name="Mannikar, Tanay N" userId="19995de0-7972-461b-9dbf-a941fc27694e" providerId="ADAL" clId="{5030F538-F861-4150-981D-7EC9BA3891FF}" dt="2023-07-24T15:10:31.227" v="2282" actId="1076"/>
          <ac:picMkLst>
            <pc:docMk/>
            <pc:sldMk cId="1623458772" sldId="271"/>
            <ac:picMk id="3" creationId="{2B008FEC-68E6-9C23-F52F-274D140A53C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annikar, Tanay N" userId="19995de0-7972-461b-9dbf-a941fc27694e" providerId="ADAL" clId="{5030F538-F861-4150-981D-7EC9BA3891FF}" dt="2023-07-31T06:25:20.474" v="8189"/>
              <pc2:cmMkLst xmlns:pc2="http://schemas.microsoft.com/office/powerpoint/2019/9/main/command">
                <pc:docMk/>
                <pc:sldMk cId="1623458772" sldId="271"/>
                <pc2:cmMk id="{D2C41F61-6F4B-4BD7-A861-BDE47294AEF4}"/>
              </pc2:cmMkLst>
            </pc226:cmChg>
            <pc226:cmChg xmlns:pc226="http://schemas.microsoft.com/office/powerpoint/2022/06/main/command" chg="add del mod">
              <pc226:chgData name="Mannikar, Tanay N" userId="19995de0-7972-461b-9dbf-a941fc27694e" providerId="ADAL" clId="{5030F538-F861-4150-981D-7EC9BA3891FF}" dt="2023-07-25T18:37:15.050" v="3921"/>
              <pc2:cmMkLst xmlns:pc2="http://schemas.microsoft.com/office/powerpoint/2019/9/main/command">
                <pc:docMk/>
                <pc:sldMk cId="1623458772" sldId="271"/>
                <pc2:cmMk id="{C9D0ECD2-D6AD-42A1-98CC-64EA09456558}"/>
              </pc2:cmMkLst>
            </pc226:cmChg>
          </p:ext>
        </pc:extLst>
      </pc:sldChg>
      <pc:sldChg chg="addSp modSp new mod delCm modCm">
        <pc:chgData name="Mannikar, Tanay N" userId="19995de0-7972-461b-9dbf-a941fc27694e" providerId="ADAL" clId="{5030F538-F861-4150-981D-7EC9BA3891FF}" dt="2023-08-02T15:51:04.104" v="10841"/>
        <pc:sldMkLst>
          <pc:docMk/>
          <pc:sldMk cId="603423510" sldId="272"/>
        </pc:sldMkLst>
        <pc:spChg chg="mod">
          <ac:chgData name="Mannikar, Tanay N" userId="19995de0-7972-461b-9dbf-a941fc27694e" providerId="ADAL" clId="{5030F538-F861-4150-981D-7EC9BA3891FF}" dt="2023-07-26T07:01:48.111" v="4550" actId="1076"/>
          <ac:spMkLst>
            <pc:docMk/>
            <pc:sldMk cId="603423510" sldId="272"/>
            <ac:spMk id="2" creationId="{68CD9815-0F26-228B-0040-E5DB4E5E8261}"/>
          </ac:spMkLst>
        </pc:spChg>
        <pc:spChg chg="add mod">
          <ac:chgData name="Mannikar, Tanay N" userId="19995de0-7972-461b-9dbf-a941fc27694e" providerId="ADAL" clId="{5030F538-F861-4150-981D-7EC9BA3891FF}" dt="2023-07-31T06:26:48.481" v="8268" actId="20577"/>
          <ac:spMkLst>
            <pc:docMk/>
            <pc:sldMk cId="603423510" sldId="272"/>
            <ac:spMk id="4" creationId="{242A67DC-9BF0-36F9-9406-6062BE5DA9A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Mannikar, Tanay N" userId="19995de0-7972-461b-9dbf-a941fc27694e" providerId="ADAL" clId="{5030F538-F861-4150-981D-7EC9BA3891FF}" dt="2023-08-02T15:51:04.104" v="10841"/>
              <pc2:cmMkLst xmlns:pc2="http://schemas.microsoft.com/office/powerpoint/2019/9/main/command">
                <pc:docMk/>
                <pc:sldMk cId="603423510" sldId="272"/>
                <pc2:cmMk id="{157C6B8A-BFDB-434F-8ABD-1B313B027BAF}"/>
              </pc2:cmMkLst>
            </pc226:cmChg>
          </p:ext>
        </pc:extLst>
      </pc:sldChg>
      <pc:sldChg chg="modSp add del mod ord">
        <pc:chgData name="Mannikar, Tanay N" userId="19995de0-7972-461b-9dbf-a941fc27694e" providerId="ADAL" clId="{5030F538-F861-4150-981D-7EC9BA3891FF}" dt="2023-07-25T18:22:30.578" v="3510" actId="47"/>
        <pc:sldMkLst>
          <pc:docMk/>
          <pc:sldMk cId="2095767947" sldId="272"/>
        </pc:sldMkLst>
        <pc:spChg chg="mod">
          <ac:chgData name="Mannikar, Tanay N" userId="19995de0-7972-461b-9dbf-a941fc27694e" providerId="ADAL" clId="{5030F538-F861-4150-981D-7EC9BA3891FF}" dt="2023-07-24T15:16:04.164" v="2641" actId="20577"/>
          <ac:spMkLst>
            <pc:docMk/>
            <pc:sldMk cId="2095767947" sldId="272"/>
            <ac:spMk id="156" creationId="{00000000-0000-0000-0000-000000000000}"/>
          </ac:spMkLst>
        </pc:spChg>
      </pc:sldChg>
      <pc:sldChg chg="addSp delSp modSp add mod modAnim">
        <pc:chgData name="Mannikar, Tanay N" userId="19995de0-7972-461b-9dbf-a941fc27694e" providerId="ADAL" clId="{5030F538-F861-4150-981D-7EC9BA3891FF}" dt="2023-08-07T15:29:05.061" v="12118" actId="20577"/>
        <pc:sldMkLst>
          <pc:docMk/>
          <pc:sldMk cId="3873020439" sldId="273"/>
        </pc:sldMkLst>
        <pc:spChg chg="add del mod">
          <ac:chgData name="Mannikar, Tanay N" userId="19995de0-7972-461b-9dbf-a941fc27694e" providerId="ADAL" clId="{5030F538-F861-4150-981D-7EC9BA3891FF}" dt="2023-08-07T15:29:05.061" v="12118" actId="20577"/>
          <ac:spMkLst>
            <pc:docMk/>
            <pc:sldMk cId="3873020439" sldId="273"/>
            <ac:spMk id="3" creationId="{D2BCCE66-042C-2278-6F0C-564033D0920A}"/>
          </ac:spMkLst>
        </pc:spChg>
        <pc:spChg chg="mod">
          <ac:chgData name="Mannikar, Tanay N" userId="19995de0-7972-461b-9dbf-a941fc27694e" providerId="ADAL" clId="{5030F538-F861-4150-981D-7EC9BA3891FF}" dt="2023-07-31T16:13:13.711" v="9152" actId="20577"/>
          <ac:spMkLst>
            <pc:docMk/>
            <pc:sldMk cId="3873020439" sldId="273"/>
            <ac:spMk id="178" creationId="{00000000-0000-0000-0000-000000000000}"/>
          </ac:spMkLst>
        </pc:spChg>
        <pc:spChg chg="del">
          <ac:chgData name="Mannikar, Tanay N" userId="19995de0-7972-461b-9dbf-a941fc27694e" providerId="ADAL" clId="{5030F538-F861-4150-981D-7EC9BA3891FF}" dt="2023-07-25T18:29:43.820" v="3668" actId="478"/>
          <ac:spMkLst>
            <pc:docMk/>
            <pc:sldMk cId="3873020439" sldId="273"/>
            <ac:spMk id="179" creationId="{00000000-0000-0000-0000-000000000000}"/>
          </ac:spMkLst>
        </pc:spChg>
        <pc:spChg chg="del">
          <ac:chgData name="Mannikar, Tanay N" userId="19995de0-7972-461b-9dbf-a941fc27694e" providerId="ADAL" clId="{5030F538-F861-4150-981D-7EC9BA3891FF}" dt="2023-07-25T18:29:48.876" v="3671" actId="478"/>
          <ac:spMkLst>
            <pc:docMk/>
            <pc:sldMk cId="3873020439" sldId="273"/>
            <ac:spMk id="180" creationId="{00000000-0000-0000-0000-000000000000}"/>
          </ac:spMkLst>
        </pc:spChg>
      </pc:sldChg>
      <pc:sldChg chg="modSp new del mod">
        <pc:chgData name="Mannikar, Tanay N" userId="19995de0-7972-461b-9dbf-a941fc27694e" providerId="ADAL" clId="{5030F538-F861-4150-981D-7EC9BA3891FF}" dt="2023-07-26T06:37:55.347" v="4187" actId="47"/>
        <pc:sldMkLst>
          <pc:docMk/>
          <pc:sldMk cId="1908800239" sldId="274"/>
        </pc:sldMkLst>
        <pc:spChg chg="mod">
          <ac:chgData name="Mannikar, Tanay N" userId="19995de0-7972-461b-9dbf-a941fc27694e" providerId="ADAL" clId="{5030F538-F861-4150-981D-7EC9BA3891FF}" dt="2023-07-26T06:36:46.839" v="4098" actId="15"/>
          <ac:spMkLst>
            <pc:docMk/>
            <pc:sldMk cId="1908800239" sldId="274"/>
            <ac:spMk id="2" creationId="{59150DC7-26DD-5620-571C-E993CF597049}"/>
          </ac:spMkLst>
        </pc:spChg>
      </pc:sldChg>
      <pc:sldChg chg="addSp delSp modSp add del mod">
        <pc:chgData name="Mannikar, Tanay N" userId="19995de0-7972-461b-9dbf-a941fc27694e" providerId="ADAL" clId="{5030F538-F861-4150-981D-7EC9BA3891FF}" dt="2023-07-26T06:34:42.742" v="4066" actId="47"/>
        <pc:sldMkLst>
          <pc:docMk/>
          <pc:sldMk cId="2345946429" sldId="274"/>
        </pc:sldMkLst>
        <pc:picChg chg="mod">
          <ac:chgData name="Mannikar, Tanay N" userId="19995de0-7972-461b-9dbf-a941fc27694e" providerId="ADAL" clId="{5030F538-F861-4150-981D-7EC9BA3891FF}" dt="2023-07-26T06:30:04.550" v="4061" actId="14826"/>
          <ac:picMkLst>
            <pc:docMk/>
            <pc:sldMk cId="2345946429" sldId="274"/>
            <ac:picMk id="1028" creationId="{B979DE2A-5C3B-8F31-65A8-0034F336114F}"/>
          </ac:picMkLst>
        </pc:picChg>
        <pc:picChg chg="add del">
          <ac:chgData name="Mannikar, Tanay N" userId="19995de0-7972-461b-9dbf-a941fc27694e" providerId="ADAL" clId="{5030F538-F861-4150-981D-7EC9BA3891FF}" dt="2023-07-26T06:29:59.416" v="4060"/>
          <ac:picMkLst>
            <pc:docMk/>
            <pc:sldMk cId="2345946429" sldId="274"/>
            <ac:picMk id="2050" creationId="{C314A325-F4B4-14E5-FF11-385D44FA3B92}"/>
          </ac:picMkLst>
        </pc:picChg>
      </pc:sldChg>
      <pc:sldChg chg="add del">
        <pc:chgData name="Mannikar, Tanay N" userId="19995de0-7972-461b-9dbf-a941fc27694e" providerId="ADAL" clId="{5030F538-F861-4150-981D-7EC9BA3891FF}" dt="2023-07-26T06:34:43.964" v="4067" actId="47"/>
        <pc:sldMkLst>
          <pc:docMk/>
          <pc:sldMk cId="1431884873" sldId="275"/>
        </pc:sldMkLst>
      </pc:sldChg>
      <pc:sldChg chg="addSp delSp modSp add mod modTransition delAnim modAnim modNotesTx">
        <pc:chgData name="Mannikar, Tanay N" userId="19995de0-7972-461b-9dbf-a941fc27694e" providerId="ADAL" clId="{5030F538-F861-4150-981D-7EC9BA3891FF}" dt="2023-07-31T17:14:41.202" v="9239" actId="207"/>
        <pc:sldMkLst>
          <pc:docMk/>
          <pc:sldMk cId="2449859272" sldId="275"/>
        </pc:sldMkLst>
        <pc:spChg chg="mod">
          <ac:chgData name="Mannikar, Tanay N" userId="19995de0-7972-461b-9dbf-a941fc27694e" providerId="ADAL" clId="{5030F538-F861-4150-981D-7EC9BA3891FF}" dt="2023-07-31T17:14:41.202" v="9239" actId="207"/>
          <ac:spMkLst>
            <pc:docMk/>
            <pc:sldMk cId="2449859272" sldId="275"/>
            <ac:spMk id="2" creationId="{59150DC7-26DD-5620-571C-E993CF597049}"/>
          </ac:spMkLst>
        </pc:spChg>
        <pc:spChg chg="add mod">
          <ac:chgData name="Mannikar, Tanay N" userId="19995de0-7972-461b-9dbf-a941fc27694e" providerId="ADAL" clId="{5030F538-F861-4150-981D-7EC9BA3891FF}" dt="2023-07-28T14:37:35.024" v="7089" actId="1076"/>
          <ac:spMkLst>
            <pc:docMk/>
            <pc:sldMk cId="2449859272" sldId="275"/>
            <ac:spMk id="14" creationId="{0B86611C-9D8C-D962-E058-1DA46DF3A345}"/>
          </ac:spMkLst>
        </pc:spChg>
        <pc:spChg chg="add mod">
          <ac:chgData name="Mannikar, Tanay N" userId="19995de0-7972-461b-9dbf-a941fc27694e" providerId="ADAL" clId="{5030F538-F861-4150-981D-7EC9BA3891FF}" dt="2023-07-28T14:37:43.184" v="7090" actId="1076"/>
          <ac:spMkLst>
            <pc:docMk/>
            <pc:sldMk cId="2449859272" sldId="275"/>
            <ac:spMk id="18" creationId="{B60C583F-507D-B8E6-5F93-F4945AAAA00B}"/>
          </ac:spMkLst>
        </pc:spChg>
        <pc:picChg chg="del">
          <ac:chgData name="Mannikar, Tanay N" userId="19995de0-7972-461b-9dbf-a941fc27694e" providerId="ADAL" clId="{5030F538-F861-4150-981D-7EC9BA3891FF}" dt="2023-07-31T06:28:13.742" v="8269" actId="478"/>
          <ac:picMkLst>
            <pc:docMk/>
            <pc:sldMk cId="2449859272" sldId="275"/>
            <ac:picMk id="3" creationId="{A8E8A789-02DD-2607-466E-577C5E1EAAF0}"/>
          </ac:picMkLst>
        </pc:picChg>
        <pc:picChg chg="add mod">
          <ac:chgData name="Mannikar, Tanay N" userId="19995de0-7972-461b-9dbf-a941fc27694e" providerId="ADAL" clId="{5030F538-F861-4150-981D-7EC9BA3891FF}" dt="2023-07-31T06:28:20.101" v="8272" actId="1076"/>
          <ac:picMkLst>
            <pc:docMk/>
            <pc:sldMk cId="2449859272" sldId="275"/>
            <ac:picMk id="4" creationId="{E65EC299-8061-632D-184B-C532CFD41501}"/>
          </ac:picMkLst>
        </pc:picChg>
        <pc:picChg chg="add del">
          <ac:chgData name="Mannikar, Tanay N" userId="19995de0-7972-461b-9dbf-a941fc27694e" providerId="ADAL" clId="{5030F538-F861-4150-981D-7EC9BA3891FF}" dt="2023-07-28T14:18:14.984" v="6984" actId="22"/>
          <ac:picMkLst>
            <pc:docMk/>
            <pc:sldMk cId="2449859272" sldId="275"/>
            <ac:picMk id="4" creationId="{EF7FFFF1-470A-827D-64A0-860C38AEA513}"/>
          </ac:picMkLst>
        </pc:picChg>
        <pc:picChg chg="add del mod modCrop">
          <ac:chgData name="Mannikar, Tanay N" userId="19995de0-7972-461b-9dbf-a941fc27694e" providerId="ADAL" clId="{5030F538-F861-4150-981D-7EC9BA3891FF}" dt="2023-07-31T06:28:15.557" v="8270" actId="478"/>
          <ac:picMkLst>
            <pc:docMk/>
            <pc:sldMk cId="2449859272" sldId="275"/>
            <ac:picMk id="6" creationId="{687631B1-7628-DE52-6F44-3980CD4827F5}"/>
          </ac:picMkLst>
        </pc:picChg>
        <pc:picChg chg="add mod">
          <ac:chgData name="Mannikar, Tanay N" userId="19995de0-7972-461b-9dbf-a941fc27694e" providerId="ADAL" clId="{5030F538-F861-4150-981D-7EC9BA3891FF}" dt="2023-07-28T14:37:43.184" v="7090" actId="1076"/>
          <ac:picMkLst>
            <pc:docMk/>
            <pc:sldMk cId="2449859272" sldId="275"/>
            <ac:picMk id="16" creationId="{57514C06-3CE6-9F9A-BEFB-B13C71D97D1E}"/>
          </ac:picMkLst>
        </pc:picChg>
        <pc:cxnChg chg="add mod">
          <ac:chgData name="Mannikar, Tanay N" userId="19995de0-7972-461b-9dbf-a941fc27694e" providerId="ADAL" clId="{5030F538-F861-4150-981D-7EC9BA3891FF}" dt="2023-07-28T14:37:35.024" v="7089" actId="1076"/>
          <ac:cxnSpMkLst>
            <pc:docMk/>
            <pc:sldMk cId="2449859272" sldId="275"/>
            <ac:cxnSpMk id="8" creationId="{B8BE4A57-BFCE-35B1-2F8C-67700956E285}"/>
          </ac:cxnSpMkLst>
        </pc:cxnChg>
        <pc:cxnChg chg="add mod">
          <ac:chgData name="Mannikar, Tanay N" userId="19995de0-7972-461b-9dbf-a941fc27694e" providerId="ADAL" clId="{5030F538-F861-4150-981D-7EC9BA3891FF}" dt="2023-07-28T14:37:43.184" v="7090" actId="1076"/>
          <ac:cxnSpMkLst>
            <pc:docMk/>
            <pc:sldMk cId="2449859272" sldId="275"/>
            <ac:cxnSpMk id="17" creationId="{B4B10961-DBA8-E8EF-A17B-D044CF41398A}"/>
          </ac:cxnSpMkLst>
        </pc:cxnChg>
      </pc:sldChg>
      <pc:sldChg chg="add del">
        <pc:chgData name="Mannikar, Tanay N" userId="19995de0-7972-461b-9dbf-a941fc27694e" providerId="ADAL" clId="{5030F538-F861-4150-981D-7EC9BA3891FF}" dt="2023-07-26T06:34:44.917" v="4068" actId="47"/>
        <pc:sldMkLst>
          <pc:docMk/>
          <pc:sldMk cId="1800519833" sldId="276"/>
        </pc:sldMkLst>
      </pc:sldChg>
      <pc:sldChg chg="modSp add del mod">
        <pc:chgData name="Mannikar, Tanay N" userId="19995de0-7972-461b-9dbf-a941fc27694e" providerId="ADAL" clId="{5030F538-F861-4150-981D-7EC9BA3891FF}" dt="2023-07-26T06:50:42.756" v="4329" actId="47"/>
        <pc:sldMkLst>
          <pc:docMk/>
          <pc:sldMk cId="3295978371" sldId="276"/>
        </pc:sldMkLst>
        <pc:spChg chg="mod">
          <ac:chgData name="Mannikar, Tanay N" userId="19995de0-7972-461b-9dbf-a941fc27694e" providerId="ADAL" clId="{5030F538-F861-4150-981D-7EC9BA3891FF}" dt="2023-07-26T06:48:47.966" v="4226" actId="207"/>
          <ac:spMkLst>
            <pc:docMk/>
            <pc:sldMk cId="3295978371" sldId="276"/>
            <ac:spMk id="2" creationId="{59150DC7-26DD-5620-571C-E993CF597049}"/>
          </ac:spMkLst>
        </pc:spChg>
      </pc:sldChg>
      <pc:sldChg chg="modSp add del mod">
        <pc:chgData name="Mannikar, Tanay N" userId="19995de0-7972-461b-9dbf-a941fc27694e" providerId="ADAL" clId="{5030F538-F861-4150-981D-7EC9BA3891FF}" dt="2023-07-26T22:12:57.671" v="5460" actId="47"/>
        <pc:sldMkLst>
          <pc:docMk/>
          <pc:sldMk cId="3493052074" sldId="277"/>
        </pc:sldMkLst>
        <pc:spChg chg="mod">
          <ac:chgData name="Mannikar, Tanay N" userId="19995de0-7972-461b-9dbf-a941fc27694e" providerId="ADAL" clId="{5030F538-F861-4150-981D-7EC9BA3891FF}" dt="2023-07-26T07:02:16.992" v="4584" actId="20577"/>
          <ac:spMkLst>
            <pc:docMk/>
            <pc:sldMk cId="3493052074" sldId="277"/>
            <ac:spMk id="2" creationId="{59150DC7-26DD-5620-571C-E993CF597049}"/>
          </ac:spMkLst>
        </pc:spChg>
      </pc:sldChg>
      <pc:sldChg chg="addSp delSp modSp add mod delAnim modAnim">
        <pc:chgData name="Mannikar, Tanay N" userId="19995de0-7972-461b-9dbf-a941fc27694e" providerId="ADAL" clId="{5030F538-F861-4150-981D-7EC9BA3891FF}" dt="2023-08-01T02:24:13.698" v="10270" actId="20577"/>
        <pc:sldMkLst>
          <pc:docMk/>
          <pc:sldMk cId="332807939" sldId="278"/>
        </pc:sldMkLst>
        <pc:spChg chg="mod">
          <ac:chgData name="Mannikar, Tanay N" userId="19995de0-7972-461b-9dbf-a941fc27694e" providerId="ADAL" clId="{5030F538-F861-4150-981D-7EC9BA3891FF}" dt="2023-07-26T22:15:13.521" v="5478" actId="1076"/>
          <ac:spMkLst>
            <pc:docMk/>
            <pc:sldMk cId="332807939" sldId="278"/>
            <ac:spMk id="4" creationId="{17AC612C-B316-66D2-F564-6C659D5741B7}"/>
          </ac:spMkLst>
        </pc:spChg>
        <pc:spChg chg="mod">
          <ac:chgData name="Mannikar, Tanay N" userId="19995de0-7972-461b-9dbf-a941fc27694e" providerId="ADAL" clId="{5030F538-F861-4150-981D-7EC9BA3891FF}" dt="2023-08-01T02:24:13.698" v="10270" actId="20577"/>
          <ac:spMkLst>
            <pc:docMk/>
            <pc:sldMk cId="332807939" sldId="278"/>
            <ac:spMk id="160" creationId="{00000000-0000-0000-0000-000000000000}"/>
          </ac:spMkLst>
        </pc:spChg>
        <pc:picChg chg="add del mod">
          <ac:chgData name="Mannikar, Tanay N" userId="19995de0-7972-461b-9dbf-a941fc27694e" providerId="ADAL" clId="{5030F538-F861-4150-981D-7EC9BA3891FF}" dt="2023-08-01T02:04:28.843" v="9341" actId="478"/>
          <ac:picMkLst>
            <pc:docMk/>
            <pc:sldMk cId="332807939" sldId="278"/>
            <ac:picMk id="2" creationId="{019D9A80-77EB-95CD-A793-6AC866CD4E45}"/>
          </ac:picMkLst>
        </pc:picChg>
        <pc:picChg chg="del">
          <ac:chgData name="Mannikar, Tanay N" userId="19995de0-7972-461b-9dbf-a941fc27694e" providerId="ADAL" clId="{5030F538-F861-4150-981D-7EC9BA3891FF}" dt="2023-07-26T06:59:15.716" v="4436" actId="478"/>
          <ac:picMkLst>
            <pc:docMk/>
            <pc:sldMk cId="332807939" sldId="278"/>
            <ac:picMk id="2" creationId="{90C9E29E-E361-499D-B757-A6F7113F64C0}"/>
          </ac:picMkLst>
        </pc:picChg>
        <pc:picChg chg="add del mod">
          <ac:chgData name="Mannikar, Tanay N" userId="19995de0-7972-461b-9dbf-a941fc27694e" providerId="ADAL" clId="{5030F538-F861-4150-981D-7EC9BA3891FF}" dt="2023-07-31T14:48:37.592" v="8737" actId="478"/>
          <ac:picMkLst>
            <pc:docMk/>
            <pc:sldMk cId="332807939" sldId="278"/>
            <ac:picMk id="3" creationId="{645233CD-EE4E-3BE4-0B86-D939CA384DDA}"/>
          </ac:picMkLst>
        </pc:picChg>
        <pc:picChg chg="add mod">
          <ac:chgData name="Mannikar, Tanay N" userId="19995de0-7972-461b-9dbf-a941fc27694e" providerId="ADAL" clId="{5030F538-F861-4150-981D-7EC9BA3891FF}" dt="2023-08-01T02:07:07.498" v="9357" actId="14100"/>
          <ac:picMkLst>
            <pc:docMk/>
            <pc:sldMk cId="332807939" sldId="278"/>
            <ac:picMk id="3" creationId="{948D6A2C-2225-97A7-577B-1D7C863EC864}"/>
          </ac:picMkLst>
        </pc:picChg>
      </pc:sldChg>
      <pc:sldChg chg="addSp delSp modSp add del mod modClrScheme chgLayout modNotesTx">
        <pc:chgData name="Mannikar, Tanay N" userId="19995de0-7972-461b-9dbf-a941fc27694e" providerId="ADAL" clId="{5030F538-F861-4150-981D-7EC9BA3891FF}" dt="2023-07-31T20:15:50.293" v="9271" actId="47"/>
        <pc:sldMkLst>
          <pc:docMk/>
          <pc:sldMk cId="154221582" sldId="279"/>
        </pc:sldMkLst>
        <pc:spChg chg="add del">
          <ac:chgData name="Mannikar, Tanay N" userId="19995de0-7972-461b-9dbf-a941fc27694e" providerId="ADAL" clId="{5030F538-F861-4150-981D-7EC9BA3891FF}" dt="2023-07-28T15:12:27.600" v="7680" actId="22"/>
          <ac:spMkLst>
            <pc:docMk/>
            <pc:sldMk cId="154221582" sldId="279"/>
            <ac:spMk id="3" creationId="{7FFD66E5-140E-B43A-2112-8619E2E0B2E8}"/>
          </ac:spMkLst>
        </pc:spChg>
        <pc:spChg chg="add del mod">
          <ac:chgData name="Mannikar, Tanay N" userId="19995de0-7972-461b-9dbf-a941fc27694e" providerId="ADAL" clId="{5030F538-F861-4150-981D-7EC9BA3891FF}" dt="2023-07-26T22:59:47.500" v="5484" actId="478"/>
          <ac:spMkLst>
            <pc:docMk/>
            <pc:sldMk cId="154221582" sldId="279"/>
            <ac:spMk id="3" creationId="{E61B96E3-AE80-0831-AB0B-77EDBB45CED3}"/>
          </ac:spMkLst>
        </pc:spChg>
        <pc:spChg chg="add del">
          <ac:chgData name="Mannikar, Tanay N" userId="19995de0-7972-461b-9dbf-a941fc27694e" providerId="ADAL" clId="{5030F538-F861-4150-981D-7EC9BA3891FF}" dt="2023-07-28T15:12:44.598" v="7687" actId="478"/>
          <ac:spMkLst>
            <pc:docMk/>
            <pc:sldMk cId="154221582" sldId="279"/>
            <ac:spMk id="5" creationId="{3304C5F3-D314-48E0-ACFC-8194844786B0}"/>
          </ac:spMkLst>
        </pc:spChg>
        <pc:spChg chg="add del">
          <ac:chgData name="Mannikar, Tanay N" userId="19995de0-7972-461b-9dbf-a941fc27694e" providerId="ADAL" clId="{5030F538-F861-4150-981D-7EC9BA3891FF}" dt="2023-07-28T15:12:34.490" v="7683" actId="22"/>
          <ac:spMkLst>
            <pc:docMk/>
            <pc:sldMk cId="154221582" sldId="279"/>
            <ac:spMk id="7" creationId="{51AC3520-DCB3-A952-9D95-DD335503B98C}"/>
          </ac:spMkLst>
        </pc:spChg>
        <pc:spChg chg="add del">
          <ac:chgData name="Mannikar, Tanay N" userId="19995de0-7972-461b-9dbf-a941fc27694e" providerId="ADAL" clId="{5030F538-F861-4150-981D-7EC9BA3891FF}" dt="2023-07-28T15:12:36.181" v="7685" actId="22"/>
          <ac:spMkLst>
            <pc:docMk/>
            <pc:sldMk cId="154221582" sldId="279"/>
            <ac:spMk id="9" creationId="{816D40A2-78F1-4AE5-5050-C938A844ED23}"/>
          </ac:spMkLst>
        </pc:spChg>
        <pc:spChg chg="add mod">
          <ac:chgData name="Mannikar, Tanay N" userId="19995de0-7972-461b-9dbf-a941fc27694e" providerId="ADAL" clId="{5030F538-F861-4150-981D-7EC9BA3891FF}" dt="2023-07-31T06:46:03.703" v="8527" actId="20577"/>
          <ac:spMkLst>
            <pc:docMk/>
            <pc:sldMk cId="154221582" sldId="279"/>
            <ac:spMk id="10" creationId="{3457E435-8E8F-16E7-A0A6-F38C45951606}"/>
          </ac:spMkLst>
        </pc:spChg>
        <pc:spChg chg="del mod">
          <ac:chgData name="Mannikar, Tanay N" userId="19995de0-7972-461b-9dbf-a941fc27694e" providerId="ADAL" clId="{5030F538-F861-4150-981D-7EC9BA3891FF}" dt="2023-07-26T22:59:45.887" v="5483" actId="478"/>
          <ac:spMkLst>
            <pc:docMk/>
            <pc:sldMk cId="154221582" sldId="279"/>
            <ac:spMk id="169" creationId="{00000000-0000-0000-0000-000000000000}"/>
          </ac:spMkLst>
        </pc:spChg>
        <pc:spChg chg="del">
          <ac:chgData name="Mannikar, Tanay N" userId="19995de0-7972-461b-9dbf-a941fc27694e" providerId="ADAL" clId="{5030F538-F861-4150-981D-7EC9BA3891FF}" dt="2023-07-26T22:59:38.015" v="5482" actId="478"/>
          <ac:spMkLst>
            <pc:docMk/>
            <pc:sldMk cId="154221582" sldId="279"/>
            <ac:spMk id="170" creationId="{00000000-0000-0000-0000-000000000000}"/>
          </ac:spMkLst>
        </pc:spChg>
        <pc:picChg chg="add del mod">
          <ac:chgData name="Mannikar, Tanay N" userId="19995de0-7972-461b-9dbf-a941fc27694e" providerId="ADAL" clId="{5030F538-F861-4150-981D-7EC9BA3891FF}" dt="2023-07-31T20:14:52.530" v="9258" actId="478"/>
          <ac:picMkLst>
            <pc:docMk/>
            <pc:sldMk cId="154221582" sldId="279"/>
            <ac:picMk id="2050" creationId="{085DCC03-1610-A142-B016-B688DD35382F}"/>
          </ac:picMkLst>
        </pc:picChg>
        <pc:picChg chg="add del">
          <ac:chgData name="Mannikar, Tanay N" userId="19995de0-7972-461b-9dbf-a941fc27694e" providerId="ADAL" clId="{5030F538-F861-4150-981D-7EC9BA3891FF}" dt="2023-07-31T20:14:51.207" v="9257"/>
          <ac:picMkLst>
            <pc:docMk/>
            <pc:sldMk cId="154221582" sldId="279"/>
            <ac:picMk id="3074" creationId="{86CF72BB-14A8-E86A-8D5B-AB78C3B73307}"/>
          </ac:picMkLst>
        </pc:picChg>
        <pc:picChg chg="add del">
          <ac:chgData name="Mannikar, Tanay N" userId="19995de0-7972-461b-9dbf-a941fc27694e" providerId="ADAL" clId="{5030F538-F861-4150-981D-7EC9BA3891FF}" dt="2023-07-31T20:14:56.714" v="9260"/>
          <ac:picMkLst>
            <pc:docMk/>
            <pc:sldMk cId="154221582" sldId="279"/>
            <ac:picMk id="3076" creationId="{7E6F1A74-DEEF-335B-2ACF-8A60F258504A}"/>
          </ac:picMkLst>
        </pc:picChg>
        <pc:picChg chg="add mod">
          <ac:chgData name="Mannikar, Tanay N" userId="19995de0-7972-461b-9dbf-a941fc27694e" providerId="ADAL" clId="{5030F538-F861-4150-981D-7EC9BA3891FF}" dt="2023-07-31T20:15:35.318" v="9269" actId="1076"/>
          <ac:picMkLst>
            <pc:docMk/>
            <pc:sldMk cId="154221582" sldId="279"/>
            <ac:picMk id="3078" creationId="{C725EFA4-5926-1581-6A05-35E175745AA8}"/>
          </ac:picMkLst>
        </pc:picChg>
      </pc:sldChg>
      <pc:sldChg chg="modSp add del mod ord modAnim">
        <pc:chgData name="Mannikar, Tanay N" userId="19995de0-7972-461b-9dbf-a941fc27694e" providerId="ADAL" clId="{5030F538-F861-4150-981D-7EC9BA3891FF}" dt="2023-07-28T15:11:27.569" v="7655" actId="47"/>
        <pc:sldMkLst>
          <pc:docMk/>
          <pc:sldMk cId="3081774393" sldId="280"/>
        </pc:sldMkLst>
        <pc:spChg chg="mod">
          <ac:chgData name="Mannikar, Tanay N" userId="19995de0-7972-461b-9dbf-a941fc27694e" providerId="ADAL" clId="{5030F538-F861-4150-981D-7EC9BA3891FF}" dt="2023-07-26T23:28:46.147" v="6320" actId="207"/>
          <ac:spMkLst>
            <pc:docMk/>
            <pc:sldMk cId="3081774393" sldId="280"/>
            <ac:spMk id="2" creationId="{59150DC7-26DD-5620-571C-E993CF597049}"/>
          </ac:spMkLst>
        </pc:spChg>
      </pc:sldChg>
      <pc:sldChg chg="new del">
        <pc:chgData name="Mannikar, Tanay N" userId="19995de0-7972-461b-9dbf-a941fc27694e" providerId="ADAL" clId="{5030F538-F861-4150-981D-7EC9BA3891FF}" dt="2023-07-26T07:31:37.393" v="4972" actId="680"/>
        <pc:sldMkLst>
          <pc:docMk/>
          <pc:sldMk cId="376490375" sldId="281"/>
        </pc:sldMkLst>
      </pc:sldChg>
      <pc:sldChg chg="addSp delSp modSp new mod addAnim delAnim modAnim">
        <pc:chgData name="Mannikar, Tanay N" userId="19995de0-7972-461b-9dbf-a941fc27694e" providerId="ADAL" clId="{5030F538-F861-4150-981D-7EC9BA3891FF}" dt="2023-08-01T03:37:17.105" v="10839"/>
        <pc:sldMkLst>
          <pc:docMk/>
          <pc:sldMk cId="4023927886" sldId="281"/>
        </pc:sldMkLst>
        <pc:spChg chg="mod">
          <ac:chgData name="Mannikar, Tanay N" userId="19995de0-7972-461b-9dbf-a941fc27694e" providerId="ADAL" clId="{5030F538-F861-4150-981D-7EC9BA3891FF}" dt="2023-07-28T15:11:33.438" v="7664" actId="20577"/>
          <ac:spMkLst>
            <pc:docMk/>
            <pc:sldMk cId="4023927886" sldId="281"/>
            <ac:spMk id="2" creationId="{35C47821-9E22-FF24-A8EA-43D475530CD8}"/>
          </ac:spMkLst>
        </pc:spChg>
        <pc:spChg chg="add mod">
          <ac:chgData name="Mannikar, Tanay N" userId="19995de0-7972-461b-9dbf-a941fc27694e" providerId="ADAL" clId="{5030F538-F861-4150-981D-7EC9BA3891FF}" dt="2023-08-01T03:30:19.352" v="10823" actId="20577"/>
          <ac:spMkLst>
            <pc:docMk/>
            <pc:sldMk cId="4023927886" sldId="281"/>
            <ac:spMk id="3" creationId="{F8B24BEA-A4DC-C114-F9DA-68C5A2FDA295}"/>
          </ac:spMkLst>
        </pc:spChg>
        <pc:spChg chg="add del mod">
          <ac:chgData name="Mannikar, Tanay N" userId="19995de0-7972-461b-9dbf-a941fc27694e" providerId="ADAL" clId="{5030F538-F861-4150-981D-7EC9BA3891FF}" dt="2023-08-01T03:37:17.105" v="10839"/>
          <ac:spMkLst>
            <pc:docMk/>
            <pc:sldMk cId="4023927886" sldId="281"/>
            <ac:spMk id="4" creationId="{D4F017D6-8292-A77F-F6D2-B1BE26970D2F}"/>
          </ac:spMkLst>
        </pc:spChg>
        <pc:spChg chg="add del mod">
          <ac:chgData name="Mannikar, Tanay N" userId="19995de0-7972-461b-9dbf-a941fc27694e" providerId="ADAL" clId="{5030F538-F861-4150-981D-7EC9BA3891FF}" dt="2023-08-01T03:37:14.117" v="10837" actId="478"/>
          <ac:spMkLst>
            <pc:docMk/>
            <pc:sldMk cId="4023927886" sldId="281"/>
            <ac:spMk id="49" creationId="{E85103F5-4970-B121-65AE-33B2845E0045}"/>
          </ac:spMkLst>
        </pc:spChg>
        <pc:spChg chg="mod">
          <ac:chgData name="Mannikar, Tanay N" userId="19995de0-7972-461b-9dbf-a941fc27694e" providerId="ADAL" clId="{5030F538-F861-4150-981D-7EC9BA3891FF}" dt="2023-07-31T16:37:08.855" v="9235" actId="20577"/>
          <ac:spMkLst>
            <pc:docMk/>
            <pc:sldMk cId="4023927886" sldId="281"/>
            <ac:spMk id="53" creationId="{7E5A768D-A682-48EB-E74E-7AED4E10E640}"/>
          </ac:spMkLst>
        </pc:spChg>
        <pc:cxnChg chg="mod">
          <ac:chgData name="Mannikar, Tanay N" userId="19995de0-7972-461b-9dbf-a941fc27694e" providerId="ADAL" clId="{5030F538-F861-4150-981D-7EC9BA3891FF}" dt="2023-07-31T16:37:38.531" v="9237" actId="14100"/>
          <ac:cxnSpMkLst>
            <pc:docMk/>
            <pc:sldMk cId="4023927886" sldId="281"/>
            <ac:cxnSpMk id="62" creationId="{DD39EFE9-5B60-C135-C8C8-5D1E44B44FB3}"/>
          </ac:cxnSpMkLst>
        </pc:cxnChg>
        <pc:cxnChg chg="mod">
          <ac:chgData name="Mannikar, Tanay N" userId="19995de0-7972-461b-9dbf-a941fc27694e" providerId="ADAL" clId="{5030F538-F861-4150-981D-7EC9BA3891FF}" dt="2023-08-01T03:31:16.151" v="10827" actId="1582"/>
          <ac:cxnSpMkLst>
            <pc:docMk/>
            <pc:sldMk cId="4023927886" sldId="281"/>
            <ac:cxnSpMk id="93" creationId="{B8AC3687-DBB1-09A4-E1E7-47775F6B2F3B}"/>
          </ac:cxnSpMkLst>
        </pc:cxnChg>
        <pc:cxnChg chg="mod">
          <ac:chgData name="Mannikar, Tanay N" userId="19995de0-7972-461b-9dbf-a941fc27694e" providerId="ADAL" clId="{5030F538-F861-4150-981D-7EC9BA3891FF}" dt="2023-08-01T03:31:07.326" v="10825" actId="1582"/>
          <ac:cxnSpMkLst>
            <pc:docMk/>
            <pc:sldMk cId="4023927886" sldId="281"/>
            <ac:cxnSpMk id="96" creationId="{4AE269DD-2758-A372-6C64-F6DFDF919781}"/>
          </ac:cxnSpMkLst>
        </pc:cxnChg>
      </pc:sldChg>
      <pc:sldChg chg="addSp delSp modSp add mod modClrScheme chgLayout modNotesTx">
        <pc:chgData name="Mannikar, Tanay N" userId="19995de0-7972-461b-9dbf-a941fc27694e" providerId="ADAL" clId="{5030F538-F861-4150-981D-7EC9BA3891FF}" dt="2023-08-02T15:52:41.227" v="10843" actId="14826"/>
        <pc:sldMkLst>
          <pc:docMk/>
          <pc:sldMk cId="1887575540" sldId="282"/>
        </pc:sldMkLst>
        <pc:spChg chg="add del mod">
          <ac:chgData name="Mannikar, Tanay N" userId="19995de0-7972-461b-9dbf-a941fc27694e" providerId="ADAL" clId="{5030F538-F861-4150-981D-7EC9BA3891FF}" dt="2023-07-31T06:46:18.528" v="8530" actId="478"/>
          <ac:spMkLst>
            <pc:docMk/>
            <pc:sldMk cId="1887575540" sldId="282"/>
            <ac:spMk id="2" creationId="{0F3856EF-7BCE-0D5C-5A33-B6C4B7305151}"/>
          </ac:spMkLst>
        </pc:spChg>
        <pc:picChg chg="add del">
          <ac:chgData name="Mannikar, Tanay N" userId="19995de0-7972-461b-9dbf-a941fc27694e" providerId="ADAL" clId="{5030F538-F861-4150-981D-7EC9BA3891FF}" dt="2023-07-31T19:10:26.158" v="9242" actId="478"/>
          <ac:picMkLst>
            <pc:docMk/>
            <pc:sldMk cId="1887575540" sldId="282"/>
            <ac:picMk id="1026" creationId="{0F638397-A7FE-FE74-F7DC-53E6D3D8DE65}"/>
          </ac:picMkLst>
        </pc:picChg>
        <pc:picChg chg="add del mod">
          <ac:chgData name="Mannikar, Tanay N" userId="19995de0-7972-461b-9dbf-a941fc27694e" providerId="ADAL" clId="{5030F538-F861-4150-981D-7EC9BA3891FF}" dt="2023-07-31T20:13:41.386" v="9250" actId="478"/>
          <ac:picMkLst>
            <pc:docMk/>
            <pc:sldMk cId="1887575540" sldId="282"/>
            <ac:picMk id="1028" creationId="{FF1C17D4-9232-5A30-937F-5570BC1E56DC}"/>
          </ac:picMkLst>
        </pc:picChg>
        <pc:picChg chg="add mod">
          <ac:chgData name="Mannikar, Tanay N" userId="19995de0-7972-461b-9dbf-a941fc27694e" providerId="ADAL" clId="{5030F538-F861-4150-981D-7EC9BA3891FF}" dt="2023-08-02T15:52:41.227" v="10843" actId="14826"/>
          <ac:picMkLst>
            <pc:docMk/>
            <pc:sldMk cId="1887575540" sldId="282"/>
            <ac:picMk id="1030" creationId="{6E54BBEF-32C8-90F6-AC48-5F2C160CB66C}"/>
          </ac:picMkLst>
        </pc:picChg>
        <pc:picChg chg="del mod">
          <ac:chgData name="Mannikar, Tanay N" userId="19995de0-7972-461b-9dbf-a941fc27694e" providerId="ADAL" clId="{5030F538-F861-4150-981D-7EC9BA3891FF}" dt="2023-07-31T19:10:26.158" v="9242" actId="478"/>
          <ac:picMkLst>
            <pc:docMk/>
            <pc:sldMk cId="1887575540" sldId="282"/>
            <ac:picMk id="2050" creationId="{085DCC03-1610-A142-B016-B688DD35382F}"/>
          </ac:picMkLst>
        </pc:picChg>
      </pc:sldChg>
      <pc:sldChg chg="addSp delSp modSp add del mod modClrScheme chgLayout modNotesTx">
        <pc:chgData name="Mannikar, Tanay N" userId="19995de0-7972-461b-9dbf-a941fc27694e" providerId="ADAL" clId="{5030F538-F861-4150-981D-7EC9BA3891FF}" dt="2023-07-31T20:35:23.681" v="9285" actId="47"/>
        <pc:sldMkLst>
          <pc:docMk/>
          <pc:sldMk cId="2126753274" sldId="283"/>
        </pc:sldMkLst>
        <pc:spChg chg="add del mod">
          <ac:chgData name="Mannikar, Tanay N" userId="19995de0-7972-461b-9dbf-a941fc27694e" providerId="ADAL" clId="{5030F538-F861-4150-981D-7EC9BA3891FF}" dt="2023-07-31T06:46:07.978" v="8528" actId="478"/>
          <ac:spMkLst>
            <pc:docMk/>
            <pc:sldMk cId="2126753274" sldId="283"/>
            <ac:spMk id="2" creationId="{B4128414-1E2C-26ED-7C6B-59CE36E8E66F}"/>
          </ac:spMkLst>
        </pc:spChg>
        <pc:picChg chg="add del">
          <ac:chgData name="Mannikar, Tanay N" userId="19995de0-7972-461b-9dbf-a941fc27694e" providerId="ADAL" clId="{5030F538-F861-4150-981D-7EC9BA3891FF}" dt="2023-07-31T19:11:25.616" v="9247" actId="478"/>
          <ac:picMkLst>
            <pc:docMk/>
            <pc:sldMk cId="2126753274" sldId="283"/>
            <ac:picMk id="2" creationId="{2948C591-EFD1-866D-3F40-17950899DA08}"/>
          </ac:picMkLst>
        </pc:picChg>
        <pc:picChg chg="del mod">
          <ac:chgData name="Mannikar, Tanay N" userId="19995de0-7972-461b-9dbf-a941fc27694e" providerId="ADAL" clId="{5030F538-F861-4150-981D-7EC9BA3891FF}" dt="2023-07-31T19:11:25.616" v="9247" actId="478"/>
          <ac:picMkLst>
            <pc:docMk/>
            <pc:sldMk cId="2126753274" sldId="283"/>
            <ac:picMk id="2050" creationId="{085DCC03-1610-A142-B016-B688DD35382F}"/>
          </ac:picMkLst>
        </pc:picChg>
        <pc:picChg chg="add del">
          <ac:chgData name="Mannikar, Tanay N" userId="19995de0-7972-461b-9dbf-a941fc27694e" providerId="ADAL" clId="{5030F538-F861-4150-981D-7EC9BA3891FF}" dt="2023-07-31T20:13:38.525" v="9249" actId="478"/>
          <ac:picMkLst>
            <pc:docMk/>
            <pc:sldMk cId="2126753274" sldId="283"/>
            <ac:picMk id="2052" creationId="{AC0037C3-3226-B751-7490-6F9B54E4814A}"/>
          </ac:picMkLst>
        </pc:picChg>
        <pc:picChg chg="add mod">
          <ac:chgData name="Mannikar, Tanay N" userId="19995de0-7972-461b-9dbf-a941fc27694e" providerId="ADAL" clId="{5030F538-F861-4150-981D-7EC9BA3891FF}" dt="2023-07-31T20:35:14.581" v="9283" actId="26606"/>
          <ac:picMkLst>
            <pc:docMk/>
            <pc:sldMk cId="2126753274" sldId="283"/>
            <ac:picMk id="2054" creationId="{7448BC7C-34D6-AB9A-0776-59A5B73E896A}"/>
          </ac:picMkLst>
        </pc:picChg>
        <pc:picChg chg="add del">
          <ac:chgData name="Mannikar, Tanay N" userId="19995de0-7972-461b-9dbf-a941fc27694e" providerId="ADAL" clId="{5030F538-F861-4150-981D-7EC9BA3891FF}" dt="2023-07-26T23:00:47.348" v="5491"/>
          <ac:picMkLst>
            <pc:docMk/>
            <pc:sldMk cId="2126753274" sldId="283"/>
            <ac:picMk id="4098" creationId="{1526A62D-A78D-A278-5F89-D5078879FA95}"/>
          </ac:picMkLst>
        </pc:picChg>
      </pc:sldChg>
      <pc:sldChg chg="addSp delSp modSp add mod modClrScheme addCm delCm modCm chgLayout modNotesTx">
        <pc:chgData name="Mannikar, Tanay N" userId="19995de0-7972-461b-9dbf-a941fc27694e" providerId="ADAL" clId="{5030F538-F861-4150-981D-7EC9BA3891FF}" dt="2023-08-07T15:27:29.283" v="12078"/>
        <pc:sldMkLst>
          <pc:docMk/>
          <pc:sldMk cId="3658983667" sldId="284"/>
        </pc:sldMkLst>
        <pc:spChg chg="add del mod ord">
          <ac:chgData name="Mannikar, Tanay N" userId="19995de0-7972-461b-9dbf-a941fc27694e" providerId="ADAL" clId="{5030F538-F861-4150-981D-7EC9BA3891FF}" dt="2023-08-02T16:22:20.021" v="10853" actId="478"/>
          <ac:spMkLst>
            <pc:docMk/>
            <pc:sldMk cId="3658983667" sldId="284"/>
            <ac:spMk id="2" creationId="{2409D38E-D1E8-4EF7-0FA8-640E4AE0FCCF}"/>
          </ac:spMkLst>
        </pc:spChg>
        <pc:spChg chg="add del mod">
          <ac:chgData name="Mannikar, Tanay N" userId="19995de0-7972-461b-9dbf-a941fc27694e" providerId="ADAL" clId="{5030F538-F861-4150-981D-7EC9BA3891FF}" dt="2023-07-31T20:41:50.964" v="9289" actId="700"/>
          <ac:spMkLst>
            <pc:docMk/>
            <pc:sldMk cId="3658983667" sldId="284"/>
            <ac:spMk id="2" creationId="{9E70147C-772D-6AB0-D121-38C5036C2942}"/>
          </ac:spMkLst>
        </pc:spChg>
        <pc:spChg chg="add del mod">
          <ac:chgData name="Mannikar, Tanay N" userId="19995de0-7972-461b-9dbf-a941fc27694e" providerId="ADAL" clId="{5030F538-F861-4150-981D-7EC9BA3891FF}" dt="2023-07-31T06:46:12.072" v="8529" actId="478"/>
          <ac:spMkLst>
            <pc:docMk/>
            <pc:sldMk cId="3658983667" sldId="284"/>
            <ac:spMk id="2" creationId="{A0131249-3592-85A3-9FD0-448FC543B7A0}"/>
          </ac:spMkLst>
        </pc:spChg>
        <pc:spChg chg="add del mod">
          <ac:chgData name="Mannikar, Tanay N" userId="19995de0-7972-461b-9dbf-a941fc27694e" providerId="ADAL" clId="{5030F538-F861-4150-981D-7EC9BA3891FF}" dt="2023-07-26T23:03:56.465" v="5503" actId="478"/>
          <ac:spMkLst>
            <pc:docMk/>
            <pc:sldMk cId="3658983667" sldId="284"/>
            <ac:spMk id="2" creationId="{B4487113-86D1-C28F-99CB-9BE96BD3721F}"/>
          </ac:spMkLst>
        </pc:spChg>
        <pc:spChg chg="add del mod">
          <ac:chgData name="Mannikar, Tanay N" userId="19995de0-7972-461b-9dbf-a941fc27694e" providerId="ADAL" clId="{5030F538-F861-4150-981D-7EC9BA3891FF}" dt="2023-08-02T16:21:58.283" v="10846" actId="478"/>
          <ac:spMkLst>
            <pc:docMk/>
            <pc:sldMk cId="3658983667" sldId="284"/>
            <ac:spMk id="3" creationId="{735D0D5E-FA08-0CB0-9FE9-C8C1FBA676EB}"/>
          </ac:spMkLst>
        </pc:spChg>
        <pc:spChg chg="add del mod">
          <ac:chgData name="Mannikar, Tanay N" userId="19995de0-7972-461b-9dbf-a941fc27694e" providerId="ADAL" clId="{5030F538-F861-4150-981D-7EC9BA3891FF}" dt="2023-08-02T16:22:03.315" v="10847" actId="478"/>
          <ac:spMkLst>
            <pc:docMk/>
            <pc:sldMk cId="3658983667" sldId="284"/>
            <ac:spMk id="5" creationId="{A72FAC1D-DC86-3029-0F13-CA22ACE83FD4}"/>
          </ac:spMkLst>
        </pc:spChg>
        <pc:spChg chg="add mod">
          <ac:chgData name="Mannikar, Tanay N" userId="19995de0-7972-461b-9dbf-a941fc27694e" providerId="ADAL" clId="{5030F538-F861-4150-981D-7EC9BA3891FF}" dt="2023-08-02T16:39:00.508" v="11490" actId="120"/>
          <ac:spMkLst>
            <pc:docMk/>
            <pc:sldMk cId="3658983667" sldId="284"/>
            <ac:spMk id="1033" creationId="{BAB58C08-CF41-6370-2012-01EEE2DB5525}"/>
          </ac:spMkLst>
        </pc:spChg>
        <pc:picChg chg="add del">
          <ac:chgData name="Mannikar, Tanay N" userId="19995de0-7972-461b-9dbf-a941fc27694e" providerId="ADAL" clId="{5030F538-F861-4150-981D-7EC9BA3891FF}" dt="2023-08-02T16:22:07.452" v="10849" actId="478"/>
          <ac:picMkLst>
            <pc:docMk/>
            <pc:sldMk cId="3658983667" sldId="284"/>
            <ac:picMk id="1026" creationId="{04C089B0-EAE0-C52D-C4F4-7E7198589000}"/>
          </ac:picMkLst>
        </pc:picChg>
        <pc:picChg chg="add mod">
          <ac:chgData name="Mannikar, Tanay N" userId="19995de0-7972-461b-9dbf-a941fc27694e" providerId="ADAL" clId="{5030F538-F861-4150-981D-7EC9BA3891FF}" dt="2023-08-02T16:23:03.956" v="10916" actId="1076"/>
          <ac:picMkLst>
            <pc:docMk/>
            <pc:sldMk cId="3658983667" sldId="284"/>
            <ac:picMk id="1028" creationId="{76DDF08F-90D7-581E-B596-183402FDD1C5}"/>
          </ac:picMkLst>
        </pc:picChg>
        <pc:picChg chg="del mod">
          <ac:chgData name="Mannikar, Tanay N" userId="19995de0-7972-461b-9dbf-a941fc27694e" providerId="ADAL" clId="{5030F538-F861-4150-981D-7EC9BA3891FF}" dt="2023-07-31T20:41:35.146" v="9287" actId="478"/>
          <ac:picMkLst>
            <pc:docMk/>
            <pc:sldMk cId="3658983667" sldId="284"/>
            <ac:picMk id="2050" creationId="{085DCC03-1610-A142-B016-B688DD35382F}"/>
          </ac:picMkLst>
        </pc:picChg>
        <pc:picChg chg="add del mod">
          <ac:chgData name="Mannikar, Tanay N" userId="19995de0-7972-461b-9dbf-a941fc27694e" providerId="ADAL" clId="{5030F538-F861-4150-981D-7EC9BA3891FF}" dt="2023-08-02T16:22:07.452" v="10849" actId="478"/>
          <ac:picMkLst>
            <pc:docMk/>
            <pc:sldMk cId="3658983667" sldId="284"/>
            <ac:picMk id="4098" creationId="{A44A60C0-6082-E430-9B1A-D9AEACAC04B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nnikar, Tanay N" userId="19995de0-7972-461b-9dbf-a941fc27694e" providerId="ADAL" clId="{5030F538-F861-4150-981D-7EC9BA3891FF}" dt="2023-08-07T15:27:29.283" v="12078"/>
              <pc2:cmMkLst xmlns:pc2="http://schemas.microsoft.com/office/powerpoint/2019/9/main/command">
                <pc:docMk/>
                <pc:sldMk cId="3658983667" sldId="284"/>
                <pc2:cmMk id="{3872F57E-A54E-4F29-8A25-1B146B8A053B}"/>
              </pc2:cmMkLst>
              <pc226:cmRplyChg chg="add">
                <pc226:chgData name="Mannikar, Tanay N" userId="19995de0-7972-461b-9dbf-a941fc27694e" providerId="ADAL" clId="{5030F538-F861-4150-981D-7EC9BA3891FF}" dt="2023-08-01T03:05:46.464" v="10322"/>
                <pc2:cmRplyMkLst xmlns:pc2="http://schemas.microsoft.com/office/powerpoint/2019/9/main/command">
                  <pc:docMk/>
                  <pc:sldMk cId="3658983667" sldId="284"/>
                  <pc2:cmMk id="{3872F57E-A54E-4F29-8A25-1B146B8A053B}"/>
                  <pc2:cmRplyMk id="{F3E9C8CA-250E-4742-B84E-DF2937BD77B6}"/>
                </pc2:cmRplyMkLst>
              </pc226:cmRplyChg>
            </pc226:cmChg>
          </p:ext>
        </pc:extLst>
      </pc:sldChg>
      <pc:sldChg chg="modSp add mod ord modAnim">
        <pc:chgData name="Mannikar, Tanay N" userId="19995de0-7972-461b-9dbf-a941fc27694e" providerId="ADAL" clId="{5030F538-F861-4150-981D-7EC9BA3891FF}" dt="2023-08-01T03:28:38.762" v="10806" actId="20577"/>
        <pc:sldMkLst>
          <pc:docMk/>
          <pc:sldMk cId="111825077" sldId="285"/>
        </pc:sldMkLst>
        <pc:spChg chg="mod">
          <ac:chgData name="Mannikar, Tanay N" userId="19995de0-7972-461b-9dbf-a941fc27694e" providerId="ADAL" clId="{5030F538-F861-4150-981D-7EC9BA3891FF}" dt="2023-07-31T16:24:56.185" v="9215" actId="20577"/>
          <ac:spMkLst>
            <pc:docMk/>
            <pc:sldMk cId="111825077" sldId="285"/>
            <ac:spMk id="187" creationId="{00000000-0000-0000-0000-000000000000}"/>
          </ac:spMkLst>
        </pc:spChg>
        <pc:spChg chg="mod">
          <ac:chgData name="Mannikar, Tanay N" userId="19995de0-7972-461b-9dbf-a941fc27694e" providerId="ADAL" clId="{5030F538-F861-4150-981D-7EC9BA3891FF}" dt="2023-08-01T03:28:38.762" v="10806" actId="20577"/>
          <ac:spMkLst>
            <pc:docMk/>
            <pc:sldMk cId="111825077" sldId="285"/>
            <ac:spMk id="188" creationId="{00000000-0000-0000-0000-000000000000}"/>
          </ac:spMkLst>
        </pc:spChg>
      </pc:sldChg>
      <pc:sldChg chg="new del">
        <pc:chgData name="Mannikar, Tanay N" userId="19995de0-7972-461b-9dbf-a941fc27694e" providerId="ADAL" clId="{5030F538-F861-4150-981D-7EC9BA3891FF}" dt="2023-07-28T15:10:56.365" v="7642" actId="680"/>
        <pc:sldMkLst>
          <pc:docMk/>
          <pc:sldMk cId="3391409540" sldId="285"/>
        </pc:sldMkLst>
      </pc:sldChg>
      <pc:sldChg chg="delSp modSp add mod delAnim modAnim">
        <pc:chgData name="Mannikar, Tanay N" userId="19995de0-7972-461b-9dbf-a941fc27694e" providerId="ADAL" clId="{5030F538-F861-4150-981D-7EC9BA3891FF}" dt="2023-07-31T06:46:30.286" v="8531" actId="478"/>
        <pc:sldMkLst>
          <pc:docMk/>
          <pc:sldMk cId="3939410938" sldId="286"/>
        </pc:sldMkLst>
        <pc:spChg chg="mod">
          <ac:chgData name="Mannikar, Tanay N" userId="19995de0-7972-461b-9dbf-a941fc27694e" providerId="ADAL" clId="{5030F538-F861-4150-981D-7EC9BA3891FF}" dt="2023-07-28T15:18:11.944" v="7957" actId="20577"/>
          <ac:spMkLst>
            <pc:docMk/>
            <pc:sldMk cId="3939410938" sldId="286"/>
            <ac:spMk id="2" creationId="{3C2FE8BD-9589-AA47-26BF-7B57CE4E84BA}"/>
          </ac:spMkLst>
        </pc:spChg>
        <pc:spChg chg="del">
          <ac:chgData name="Mannikar, Tanay N" userId="19995de0-7972-461b-9dbf-a941fc27694e" providerId="ADAL" clId="{5030F538-F861-4150-981D-7EC9BA3891FF}" dt="2023-07-28T15:14:59.245" v="7742" actId="478"/>
          <ac:spMkLst>
            <pc:docMk/>
            <pc:sldMk cId="3939410938" sldId="286"/>
            <ac:spMk id="3" creationId="{11FD7C68-51A8-5C32-75E9-3DFEE302E5DF}"/>
          </ac:spMkLst>
        </pc:spChg>
        <pc:spChg chg="del">
          <ac:chgData name="Mannikar, Tanay N" userId="19995de0-7972-461b-9dbf-a941fc27694e" providerId="ADAL" clId="{5030F538-F861-4150-981D-7EC9BA3891FF}" dt="2023-07-28T15:14:58.042" v="7741" actId="478"/>
          <ac:spMkLst>
            <pc:docMk/>
            <pc:sldMk cId="3939410938" sldId="286"/>
            <ac:spMk id="5" creationId="{2AA8FE2A-026E-3889-380C-B615B676DD86}"/>
          </ac:spMkLst>
        </pc:spChg>
        <pc:spChg chg="del">
          <ac:chgData name="Mannikar, Tanay N" userId="19995de0-7972-461b-9dbf-a941fc27694e" providerId="ADAL" clId="{5030F538-F861-4150-981D-7EC9BA3891FF}" dt="2023-07-31T06:46:30.286" v="8531" actId="478"/>
          <ac:spMkLst>
            <pc:docMk/>
            <pc:sldMk cId="3939410938" sldId="286"/>
            <ac:spMk id="9" creationId="{6E9BBC9E-D5A4-03F6-EE15-8FFDA11F3EB0}"/>
          </ac:spMkLst>
        </pc:spChg>
        <pc:spChg chg="mod">
          <ac:chgData name="Mannikar, Tanay N" userId="19995de0-7972-461b-9dbf-a941fc27694e" providerId="ADAL" clId="{5030F538-F861-4150-981D-7EC9BA3891FF}" dt="2023-07-28T15:14:54.992" v="7740" actId="20577"/>
          <ac:spMkLst>
            <pc:docMk/>
            <pc:sldMk cId="3939410938" sldId="286"/>
            <ac:spMk id="178" creationId="{00000000-0000-0000-0000-000000000000}"/>
          </ac:spMkLst>
        </pc:spChg>
        <pc:spChg chg="mod">
          <ac:chgData name="Mannikar, Tanay N" userId="19995de0-7972-461b-9dbf-a941fc27694e" providerId="ADAL" clId="{5030F538-F861-4150-981D-7EC9BA3891FF}" dt="2023-07-28T15:18:09.058" v="7956" actId="20577"/>
          <ac:spMkLst>
            <pc:docMk/>
            <pc:sldMk cId="3939410938" sldId="286"/>
            <ac:spMk id="179" creationId="{00000000-0000-0000-0000-000000000000}"/>
          </ac:spMkLst>
        </pc:spChg>
      </pc:sldChg>
      <pc:sldChg chg="modSp">
        <pc:chgData name="Mannikar, Tanay N" userId="19995de0-7972-461b-9dbf-a941fc27694e" providerId="ADAL" clId="{5030F538-F861-4150-981D-7EC9BA3891FF}" dt="2023-07-31T07:02:03.099" v="8654" actId="113"/>
        <pc:sldMkLst>
          <pc:docMk/>
          <pc:sldMk cId="3094404581" sldId="287"/>
        </pc:sldMkLst>
        <pc:spChg chg="mod">
          <ac:chgData name="Mannikar, Tanay N" userId="19995de0-7972-461b-9dbf-a941fc27694e" providerId="ADAL" clId="{5030F538-F861-4150-981D-7EC9BA3891FF}" dt="2023-07-31T07:02:03.099" v="8654" actId="113"/>
          <ac:spMkLst>
            <pc:docMk/>
            <pc:sldMk cId="3094404581" sldId="287"/>
            <ac:spMk id="188" creationId="{00000000-0000-0000-0000-000000000000}"/>
          </ac:spMkLst>
        </pc:spChg>
      </pc:sldChg>
      <pc:sldChg chg="addSp delSp modSp mod">
        <pc:chgData name="Mannikar, Tanay N" userId="19995de0-7972-461b-9dbf-a941fc27694e" providerId="ADAL" clId="{5030F538-F861-4150-981D-7EC9BA3891FF}" dt="2023-08-02T16:54:05.405" v="11628" actId="404"/>
        <pc:sldMkLst>
          <pc:docMk/>
          <pc:sldMk cId="2688580161" sldId="288"/>
        </pc:sldMkLst>
        <pc:spChg chg="add del">
          <ac:chgData name="Mannikar, Tanay N" userId="19995de0-7972-461b-9dbf-a941fc27694e" providerId="ADAL" clId="{5030F538-F861-4150-981D-7EC9BA3891FF}" dt="2023-08-02T16:51:22.186" v="11581" actId="22"/>
          <ac:spMkLst>
            <pc:docMk/>
            <pc:sldMk cId="2688580161" sldId="288"/>
            <ac:spMk id="3" creationId="{41C749F7-5EC5-9B4E-3C02-2B91218DA8AD}"/>
          </ac:spMkLst>
        </pc:spChg>
        <pc:spChg chg="add del mod">
          <ac:chgData name="Mannikar, Tanay N" userId="19995de0-7972-461b-9dbf-a941fc27694e" providerId="ADAL" clId="{5030F538-F861-4150-981D-7EC9BA3891FF}" dt="2023-08-02T16:51:35.962" v="11585" actId="478"/>
          <ac:spMkLst>
            <pc:docMk/>
            <pc:sldMk cId="2688580161" sldId="288"/>
            <ac:spMk id="5" creationId="{D706A50A-F272-B93E-214C-AA37855AC554}"/>
          </ac:spMkLst>
        </pc:spChg>
        <pc:spChg chg="add del mod">
          <ac:chgData name="Mannikar, Tanay N" userId="19995de0-7972-461b-9dbf-a941fc27694e" providerId="ADAL" clId="{5030F538-F861-4150-981D-7EC9BA3891FF}" dt="2023-08-02T16:51:49.171" v="11588" actId="478"/>
          <ac:spMkLst>
            <pc:docMk/>
            <pc:sldMk cId="2688580161" sldId="288"/>
            <ac:spMk id="6" creationId="{5A0FFBDB-3EE9-CD1B-C98C-61B91E543ED7}"/>
          </ac:spMkLst>
        </pc:spChg>
        <pc:spChg chg="add del mod">
          <ac:chgData name="Mannikar, Tanay N" userId="19995de0-7972-461b-9dbf-a941fc27694e" providerId="ADAL" clId="{5030F538-F861-4150-981D-7EC9BA3891FF}" dt="2023-08-02T16:53:56.607" v="11625" actId="478"/>
          <ac:spMkLst>
            <pc:docMk/>
            <pc:sldMk cId="2688580161" sldId="288"/>
            <ac:spMk id="9" creationId="{3F03E096-C6E3-C899-5427-3A3F5880873D}"/>
          </ac:spMkLst>
        </pc:spChg>
        <pc:spChg chg="add mod">
          <ac:chgData name="Mannikar, Tanay N" userId="19995de0-7972-461b-9dbf-a941fc27694e" providerId="ADAL" clId="{5030F538-F861-4150-981D-7EC9BA3891FF}" dt="2023-08-02T16:54:05.405" v="11628" actId="404"/>
          <ac:spMkLst>
            <pc:docMk/>
            <pc:sldMk cId="2688580161" sldId="288"/>
            <ac:spMk id="10" creationId="{8C9E08A1-715D-8B5B-4EC2-AF74A5CD3842}"/>
          </ac:spMkLst>
        </pc:spChg>
        <pc:spChg chg="mod">
          <ac:chgData name="Mannikar, Tanay N" userId="19995de0-7972-461b-9dbf-a941fc27694e" providerId="ADAL" clId="{5030F538-F861-4150-981D-7EC9BA3891FF}" dt="2023-07-31T15:23:14.558" v="8938" actId="20577"/>
          <ac:spMkLst>
            <pc:docMk/>
            <pc:sldMk cId="2688580161" sldId="288"/>
            <ac:spMk id="14" creationId="{B6F553FB-B849-3523-454A-1648AD4AB7F8}"/>
          </ac:spMkLst>
        </pc:spChg>
        <pc:spChg chg="del">
          <ac:chgData name="Mannikar, Tanay N" userId="19995de0-7972-461b-9dbf-a941fc27694e" providerId="ADAL" clId="{5030F538-F861-4150-981D-7EC9BA3891FF}" dt="2023-07-31T06:45:50.170" v="8524" actId="478"/>
          <ac:spMkLst>
            <pc:docMk/>
            <pc:sldMk cId="2688580161" sldId="288"/>
            <ac:spMk id="15" creationId="{4B73772A-2243-0FDE-DC3E-54C9B4155428}"/>
          </ac:spMkLst>
        </pc:spChg>
      </pc:sldChg>
      <pc:sldChg chg="modSp add mod modAnim">
        <pc:chgData name="Mannikar, Tanay N" userId="19995de0-7972-461b-9dbf-a941fc27694e" providerId="ADAL" clId="{5030F538-F861-4150-981D-7EC9BA3891FF}" dt="2023-08-02T16:53:49.721" v="11622" actId="14100"/>
        <pc:sldMkLst>
          <pc:docMk/>
          <pc:sldMk cId="4170812018" sldId="289"/>
        </pc:sldMkLst>
        <pc:spChg chg="mod">
          <ac:chgData name="Mannikar, Tanay N" userId="19995de0-7972-461b-9dbf-a941fc27694e" providerId="ADAL" clId="{5030F538-F861-4150-981D-7EC9BA3891FF}" dt="2023-08-01T02:47:43.837" v="10301" actId="1076"/>
          <ac:spMkLst>
            <pc:docMk/>
            <pc:sldMk cId="4170812018" sldId="289"/>
            <ac:spMk id="3" creationId="{ACB40F91-581B-4CA0-79AE-A6B4FFEF7A86}"/>
          </ac:spMkLst>
        </pc:spChg>
        <pc:spChg chg="mod">
          <ac:chgData name="Mannikar, Tanay N" userId="19995de0-7972-461b-9dbf-a941fc27694e" providerId="ADAL" clId="{5030F538-F861-4150-981D-7EC9BA3891FF}" dt="2023-08-02T16:53:49.721" v="11622" actId="14100"/>
          <ac:spMkLst>
            <pc:docMk/>
            <pc:sldMk cId="4170812018" sldId="289"/>
            <ac:spMk id="15" creationId="{4B73772A-2243-0FDE-DC3E-54C9B4155428}"/>
          </ac:spMkLst>
        </pc:spChg>
      </pc:sldChg>
      <pc:sldChg chg="add">
        <pc:chgData name="Mannikar, Tanay N" userId="19995de0-7972-461b-9dbf-a941fc27694e" providerId="ADAL" clId="{5030F538-F861-4150-981D-7EC9BA3891FF}" dt="2023-07-31T16:24:49.499" v="9201" actId="2890"/>
        <pc:sldMkLst>
          <pc:docMk/>
          <pc:sldMk cId="2999930775" sldId="290"/>
        </pc:sldMkLst>
      </pc:sldChg>
      <pc:sldChg chg="modSp add ord">
        <pc:chgData name="Mannikar, Tanay N" userId="19995de0-7972-461b-9dbf-a941fc27694e" providerId="ADAL" clId="{5030F538-F861-4150-981D-7EC9BA3891FF}" dt="2023-07-31T17:14:50.702" v="9240" actId="113"/>
        <pc:sldMkLst>
          <pc:docMk/>
          <pc:sldMk cId="3284906780" sldId="291"/>
        </pc:sldMkLst>
        <pc:spChg chg="mod">
          <ac:chgData name="Mannikar, Tanay N" userId="19995de0-7972-461b-9dbf-a941fc27694e" providerId="ADAL" clId="{5030F538-F861-4150-981D-7EC9BA3891FF}" dt="2023-07-31T17:14:50.702" v="9240" actId="113"/>
          <ac:spMkLst>
            <pc:docMk/>
            <pc:sldMk cId="3284906780" sldId="291"/>
            <ac:spMk id="2" creationId="{59150DC7-26DD-5620-571C-E993CF597049}"/>
          </ac:spMkLst>
        </pc:spChg>
      </pc:sldChg>
      <pc:sldChg chg="addSp modSp add mod addCm">
        <pc:chgData name="Mannikar, Tanay N" userId="19995de0-7972-461b-9dbf-a941fc27694e" providerId="ADAL" clId="{5030F538-F861-4150-981D-7EC9BA3891FF}" dt="2023-08-02T16:52:01.244" v="11591" actId="20577"/>
        <pc:sldMkLst>
          <pc:docMk/>
          <pc:sldMk cId="529290105" sldId="292"/>
        </pc:sldMkLst>
        <pc:spChg chg="add mod">
          <ac:chgData name="Mannikar, Tanay N" userId="19995de0-7972-461b-9dbf-a941fc27694e" providerId="ADAL" clId="{5030F538-F861-4150-981D-7EC9BA3891FF}" dt="2023-08-02T16:52:01.244" v="11591" actId="20577"/>
          <ac:spMkLst>
            <pc:docMk/>
            <pc:sldMk cId="529290105" sldId="292"/>
            <ac:spMk id="2" creationId="{44AEB9EF-5E65-AF0F-BB96-960F74EAF367}"/>
          </ac:spMkLst>
        </pc:spChg>
        <pc:picChg chg="mod">
          <ac:chgData name="Mannikar, Tanay N" userId="19995de0-7972-461b-9dbf-a941fc27694e" providerId="ADAL" clId="{5030F538-F861-4150-981D-7EC9BA3891FF}" dt="2023-08-02T15:54:22.007" v="10845" actId="14826"/>
          <ac:picMkLst>
            <pc:docMk/>
            <pc:sldMk cId="529290105" sldId="292"/>
            <ac:picMk id="2054" creationId="{7448BC7C-34D6-AB9A-0776-59A5B73E896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annikar, Tanay N" userId="19995de0-7972-461b-9dbf-a941fc27694e" providerId="ADAL" clId="{5030F538-F861-4150-981D-7EC9BA3891FF}" dt="2023-08-01T02:54:09.014" v="10302"/>
              <pc2:cmMkLst xmlns:pc2="http://schemas.microsoft.com/office/powerpoint/2019/9/main/command">
                <pc:docMk/>
                <pc:sldMk cId="529290105" sldId="292"/>
                <pc2:cmMk id="{0E34771C-2541-462C-890E-11B4F0295BCE}"/>
              </pc2:cmMkLst>
            </pc226:cmChg>
          </p:ext>
        </pc:extLst>
      </pc:sldChg>
      <pc:sldChg chg="modSp add mod">
        <pc:chgData name="Mannikar, Tanay N" userId="19995de0-7972-461b-9dbf-a941fc27694e" providerId="ADAL" clId="{5030F538-F861-4150-981D-7EC9BA3891FF}" dt="2023-08-02T15:53:05.924" v="10844" actId="14826"/>
        <pc:sldMkLst>
          <pc:docMk/>
          <pc:sldMk cId="801071096" sldId="293"/>
        </pc:sldMkLst>
        <pc:picChg chg="mod">
          <ac:chgData name="Mannikar, Tanay N" userId="19995de0-7972-461b-9dbf-a941fc27694e" providerId="ADAL" clId="{5030F538-F861-4150-981D-7EC9BA3891FF}" dt="2023-08-02T15:53:05.924" v="10844" actId="14826"/>
          <ac:picMkLst>
            <pc:docMk/>
            <pc:sldMk cId="801071096" sldId="293"/>
            <ac:picMk id="2054" creationId="{7448BC7C-34D6-AB9A-0776-59A5B73E896A}"/>
          </ac:picMkLst>
        </pc:picChg>
      </pc:sldChg>
      <pc:sldChg chg="addSp modSp add del mod">
        <pc:chgData name="Mannikar, Tanay N" userId="19995de0-7972-461b-9dbf-a941fc27694e" providerId="ADAL" clId="{5030F538-F861-4150-981D-7EC9BA3891FF}" dt="2023-08-01T03:04:26.281" v="10321" actId="47"/>
        <pc:sldMkLst>
          <pc:docMk/>
          <pc:sldMk cId="2407817059" sldId="294"/>
        </pc:sldMkLst>
        <pc:spChg chg="add mod">
          <ac:chgData name="Mannikar, Tanay N" userId="19995de0-7972-461b-9dbf-a941fc27694e" providerId="ADAL" clId="{5030F538-F861-4150-981D-7EC9BA3891FF}" dt="2023-08-01T02:12:45.192" v="9630" actId="1076"/>
          <ac:spMkLst>
            <pc:docMk/>
            <pc:sldMk cId="2407817059" sldId="294"/>
            <ac:spMk id="2" creationId="{11469CF3-B647-7F7A-D364-0732F8E6C0C7}"/>
          </ac:spMkLst>
        </pc:spChg>
        <pc:picChg chg="mod">
          <ac:chgData name="Mannikar, Tanay N" userId="19995de0-7972-461b-9dbf-a941fc27694e" providerId="ADAL" clId="{5030F538-F861-4150-981D-7EC9BA3891FF}" dt="2023-07-31T22:15:26.820" v="9328" actId="14826"/>
          <ac:picMkLst>
            <pc:docMk/>
            <pc:sldMk cId="2407817059" sldId="294"/>
            <ac:picMk id="5122" creationId="{989B718B-34A8-1EDA-0CC7-8CCF342342E3}"/>
          </ac:picMkLst>
        </pc:picChg>
      </pc:sldChg>
      <pc:sldChg chg="modSp new mod modAnim">
        <pc:chgData name="Mannikar, Tanay N" userId="19995de0-7972-461b-9dbf-a941fc27694e" providerId="ADAL" clId="{5030F538-F861-4150-981D-7EC9BA3891FF}" dt="2023-08-07T15:30:00.795" v="12134" actId="20577"/>
        <pc:sldMkLst>
          <pc:docMk/>
          <pc:sldMk cId="848027885" sldId="295"/>
        </pc:sldMkLst>
        <pc:spChg chg="mod">
          <ac:chgData name="Mannikar, Tanay N" userId="19995de0-7972-461b-9dbf-a941fc27694e" providerId="ADAL" clId="{5030F538-F861-4150-981D-7EC9BA3891FF}" dt="2023-07-31T22:29:16.958" v="9339" actId="20577"/>
          <ac:spMkLst>
            <pc:docMk/>
            <pc:sldMk cId="848027885" sldId="295"/>
            <ac:spMk id="2" creationId="{D18258C7-48F6-911D-0B22-0ABBB0E825D9}"/>
          </ac:spMkLst>
        </pc:spChg>
        <pc:spChg chg="mod">
          <ac:chgData name="Mannikar, Tanay N" userId="19995de0-7972-461b-9dbf-a941fc27694e" providerId="ADAL" clId="{5030F538-F861-4150-981D-7EC9BA3891FF}" dt="2023-08-07T15:30:00.795" v="12134" actId="20577"/>
          <ac:spMkLst>
            <pc:docMk/>
            <pc:sldMk cId="848027885" sldId="295"/>
            <ac:spMk id="3" creationId="{9E61ADF5-4CF6-331C-9DC7-41E84D72135C}"/>
          </ac:spMkLst>
        </pc:spChg>
      </pc:sldChg>
      <pc:sldChg chg="addSp delSp modSp new del mod modClrScheme chgLayout">
        <pc:chgData name="Mannikar, Tanay N" userId="19995de0-7972-461b-9dbf-a941fc27694e" providerId="ADAL" clId="{5030F538-F861-4150-981D-7EC9BA3891FF}" dt="2023-08-01T03:08:46.029" v="10386" actId="47"/>
        <pc:sldMkLst>
          <pc:docMk/>
          <pc:sldMk cId="4133037908" sldId="296"/>
        </pc:sldMkLst>
        <pc:spChg chg="del mod ord">
          <ac:chgData name="Mannikar, Tanay N" userId="19995de0-7972-461b-9dbf-a941fc27694e" providerId="ADAL" clId="{5030F538-F861-4150-981D-7EC9BA3891FF}" dt="2023-08-01T03:08:00.542" v="10328" actId="700"/>
          <ac:spMkLst>
            <pc:docMk/>
            <pc:sldMk cId="4133037908" sldId="296"/>
            <ac:spMk id="2" creationId="{E33FB991-0C92-C171-092F-049CE4DC6B33}"/>
          </ac:spMkLst>
        </pc:spChg>
        <pc:spChg chg="add mod ord">
          <ac:chgData name="Mannikar, Tanay N" userId="19995de0-7972-461b-9dbf-a941fc27694e" providerId="ADAL" clId="{5030F538-F861-4150-981D-7EC9BA3891FF}" dt="2023-08-01T03:08:22.055" v="10384" actId="1076"/>
          <ac:spMkLst>
            <pc:docMk/>
            <pc:sldMk cId="4133037908" sldId="296"/>
            <ac:spMk id="3" creationId="{74A7CC3A-EB9D-9A62-F756-81D7FCA9F9B6}"/>
          </ac:spMkLst>
        </pc:spChg>
        <pc:spChg chg="add mod ord">
          <ac:chgData name="Mannikar, Tanay N" userId="19995de0-7972-461b-9dbf-a941fc27694e" providerId="ADAL" clId="{5030F538-F861-4150-981D-7EC9BA3891FF}" dt="2023-08-01T03:08:00.542" v="10328" actId="700"/>
          <ac:spMkLst>
            <pc:docMk/>
            <pc:sldMk cId="4133037908" sldId="296"/>
            <ac:spMk id="4" creationId="{83FF3AC5-3252-126E-A0EA-424FF03D9765}"/>
          </ac:spMkLst>
        </pc:spChg>
      </pc:sldChg>
      <pc:sldChg chg="add del">
        <pc:chgData name="Mannikar, Tanay N" userId="19995de0-7972-461b-9dbf-a941fc27694e" providerId="ADAL" clId="{5030F538-F861-4150-981D-7EC9BA3891FF}" dt="2023-08-02T16:36:15.257" v="11460" actId="2696"/>
        <pc:sldMkLst>
          <pc:docMk/>
          <pc:sldMk cId="3047684863" sldId="297"/>
        </pc:sldMkLst>
      </pc:sldChg>
    </pc:docChg>
  </pc:docChgLst>
  <pc:docChgLst>
    <pc:chgData name="Mannikar, Tanay N" userId="19995de0-7972-461b-9dbf-a941fc27694e" providerId="ADAL" clId="{E84C6E21-787D-4DC5-8A07-101B81DCF3BA}"/>
    <pc:docChg chg="modSld">
      <pc:chgData name="Mannikar, Tanay N" userId="19995de0-7972-461b-9dbf-a941fc27694e" providerId="ADAL" clId="{E84C6E21-787D-4DC5-8A07-101B81DCF3BA}" dt="2023-10-18T04:24:30.633" v="0" actId="20577"/>
      <pc:docMkLst>
        <pc:docMk/>
      </pc:docMkLst>
      <pc:sldChg chg="modSp">
        <pc:chgData name="Mannikar, Tanay N" userId="19995de0-7972-461b-9dbf-a941fc27694e" providerId="ADAL" clId="{E84C6E21-787D-4DC5-8A07-101B81DCF3BA}" dt="2023-10-18T04:24:30.633" v="0" actId="20577"/>
        <pc:sldMkLst>
          <pc:docMk/>
          <pc:sldMk cId="4170812018" sldId="289"/>
        </pc:sldMkLst>
        <pc:spChg chg="mod">
          <ac:chgData name="Mannikar, Tanay N" userId="19995de0-7972-461b-9dbf-a941fc27694e" providerId="ADAL" clId="{E84C6E21-787D-4DC5-8A07-101B81DCF3BA}" dt="2023-10-18T04:24:30.633" v="0" actId="20577"/>
          <ac:spMkLst>
            <pc:docMk/>
            <pc:sldMk cId="4170812018" sldId="289"/>
            <ac:spMk id="3" creationId="{ACB40F91-581B-4CA0-79AE-A6B4FFEF7A8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78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 attempts have combined deep wavelet scattering networks with convolutional neural networks (CNNs) to perform binaural HRTF classification/regression [2] and robust speaker identification systems [3] on limited datasets with significant prediction accuracy</a:t>
            </a:r>
          </a:p>
          <a:p>
            <a:r>
              <a:rPr lang="en-US" dirty="0"/>
              <a:t>From [2], concludes that regression CNN allows for possible finer resolution predictions in HRTF azimuth and elevation/position predictions compared to standard classification approach</a:t>
            </a:r>
          </a:p>
          <a:p>
            <a:r>
              <a:rPr lang="en-US" dirty="0"/>
              <a:t>Model architecture for both CNNs builds off model in both [2] and [3] due to similarity of 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95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 attempts have combined deep wavelet scattering networks with convolutional neural networks (CNNs) to perform binaural HRTF classification/regression [2] and robust speaker identification systems [3] on limited datasets with significant prediction accuracy</a:t>
            </a:r>
          </a:p>
          <a:p>
            <a:r>
              <a:rPr lang="en-US" dirty="0"/>
              <a:t>From [2], concludes that regression CNN allows for possible finer resolution predictions in HRTF azimuth and elevation/position predictions compared to standard classification approach</a:t>
            </a:r>
          </a:p>
          <a:p>
            <a:r>
              <a:rPr lang="en-US" dirty="0"/>
              <a:t>Model architecture for both CNNs builds off model in both [2] and [3] due to similarity of 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SCAT-CNN and BRIR-CNN perform similarly at time invariance of J = 7 (i.e. more time-domain averaging and spreading)</a:t>
            </a:r>
          </a:p>
          <a:p>
            <a:r>
              <a:rPr lang="en-US" dirty="0"/>
              <a:t>SCAT-CNN of J = 5 and J = 6 do not have enough resolution to capture finer differences in frequency shifts between BRIRs; prediction accuracy diminishes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58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1. dataset analysis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brtf</a:t>
            </a:r>
            <a:r>
              <a:rPr lang="en-US" dirty="0"/>
              <a:t> fluctuations, motivation for regression model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regression model – prove that scattering coefficients can perform in regression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Future step: test for sparsity</a:t>
            </a:r>
          </a:p>
          <a:p>
            <a:pPr>
              <a:lnSpc>
                <a:spcPct val="90000"/>
              </a:lnSpc>
            </a:pPr>
            <a:r>
              <a:rPr lang="en-US" dirty="0"/>
              <a:t>2. synthesis model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GAN/VAE with coefficients predefined layer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377253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1. dataset analysis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brtf</a:t>
            </a:r>
            <a:r>
              <a:rPr lang="en-US" dirty="0"/>
              <a:t> fluctuations, motivation for regression model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regression model – prove that scattering coefficients can perform in regression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Future step: test for sparsity</a:t>
            </a:r>
          </a:p>
          <a:p>
            <a:pPr>
              <a:lnSpc>
                <a:spcPct val="90000"/>
              </a:lnSpc>
            </a:pPr>
            <a:r>
              <a:rPr lang="en-US" dirty="0"/>
              <a:t>2. synthesis model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GAN/VAE with coefficients predefined layer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425106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2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Powerful tool for image texture classification, speaker/phrase identification with very sparse datasets, timbre classification, etc.</a:t>
            </a:r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Overcomes loss of high-frequency information in other commonly-used feature extraction methods such as MFCCs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1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sz="4800" dirty="0"/>
              <a:t>Extracts higher-order analysis features from signals for classification tasks [1]</a:t>
            </a:r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sz="4800" dirty="0"/>
              <a:t>Robust against deformations in time/spatial domain</a:t>
            </a:r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sz="4800" dirty="0"/>
              <a:t>Overcomes Fourier transform instabilities</a:t>
            </a:r>
            <a:endParaRPr lang="en-US" dirty="0"/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Originally intended for classification with sparse datasets </a:t>
            </a:r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Powerful tool for image texture classification, speaker/phrase identification with very sparse datasets, timbre classification, etc.</a:t>
            </a:r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Overcomes loss of high-frequency information in other commonly-used feature extraction methods such as MFCCs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1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Mother wavelet for each order: </a:t>
            </a:r>
            <a:r>
              <a:rPr lang="en-US" dirty="0" err="1"/>
              <a:t>morlet</a:t>
            </a:r>
            <a:endParaRPr lang="en-US" dirty="0"/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Quality factor Q = 8, defines </a:t>
            </a:r>
            <a:r>
              <a:rPr lang="en-US" dirty="0" err="1"/>
              <a:t>filterbank</a:t>
            </a:r>
            <a:r>
              <a:rPr lang="en-US" dirty="0"/>
              <a:t> resolution</a:t>
            </a:r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86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Provides time-frequency representation of signal by convolving wavelets of varying time dilation across the signal to show similarity at each frequency bin – essentially a multiresolution filter bank</a:t>
            </a:r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Differs from STFT in choice of time-frequency tiling for 1D signals : higher frequencies receive better time localization and over a wider range of frequencies, lower frequencies receive better frequency resolution over a wider range of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4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Provides time-frequency representation of signal by convolving wavelets of varying time dilation across the signal to show similarity at each frequency bin – essentially a multiresolution filter bank</a:t>
            </a:r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Differs from STFT in choice of time-frequency tiling for 1D signals : higher frequencies receive better time localization and over a wider range of frequencies, lower frequencies receive better frequency resolution over a wider range of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2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Provides time-frequency representation of signal by convolving wavelets of varying time dilation across the signal to show similarity at each frequency bin – essentially a multiresolution filter bank</a:t>
            </a:r>
          </a:p>
          <a:p>
            <a:pPr marL="549451" indent="-549451" defTabSz="731162">
              <a:lnSpc>
                <a:spcPct val="90000"/>
              </a:lnSpc>
              <a:spcBef>
                <a:spcPts val="5200"/>
              </a:spcBef>
              <a:defRPr sz="4450"/>
            </a:pPr>
            <a:r>
              <a:rPr lang="en-US" dirty="0"/>
              <a:t>Differs from STFT in choice of time-frequency tiling for 1D signals : higher frequencies receive better time localization and over a wider range of frequencies, lower frequencies receive better frequency resolution over a wider range of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2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2" name="Group"/>
          <p:cNvGrpSpPr/>
          <p:nvPr/>
        </p:nvGrpSpPr>
        <p:grpSpPr>
          <a:xfrm>
            <a:off x="142042" y="12375628"/>
            <a:ext cx="24099916" cy="1372223"/>
            <a:chOff x="0" y="-1"/>
            <a:chExt cx="24099914" cy="1372222"/>
          </a:xfrm>
        </p:grpSpPr>
        <p:pic>
          <p:nvPicPr>
            <p:cNvPr id="18" name="PUShield.jpg" descr="PUShiel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11" y="-2"/>
              <a:ext cx="3354315" cy="1372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3D3ALogo.tiff" descr="3D3ALogo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90421" y="124618"/>
              <a:ext cx="2090648" cy="1123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Line"/>
            <p:cNvSpPr/>
            <p:nvPr/>
          </p:nvSpPr>
          <p:spPr>
            <a:xfrm>
              <a:off x="3916" y="77263"/>
              <a:ext cx="2409600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Line"/>
            <p:cNvSpPr/>
            <p:nvPr/>
          </p:nvSpPr>
          <p:spPr>
            <a:xfrm>
              <a:off x="0" y="112648"/>
              <a:ext cx="24080933" cy="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Image"/>
          <p:cNvSpPr>
            <a:spLocks noGrp="1"/>
          </p:cNvSpPr>
          <p:nvPr>
            <p:ph type="pic" idx="21"/>
          </p:nvPr>
        </p:nvSpPr>
        <p:spPr>
          <a:xfrm>
            <a:off x="1905000" y="0"/>
            <a:ext cx="20563291" cy="126980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"/>
          <p:cNvGrpSpPr/>
          <p:nvPr/>
        </p:nvGrpSpPr>
        <p:grpSpPr>
          <a:xfrm>
            <a:off x="142042" y="12375628"/>
            <a:ext cx="24099916" cy="1372223"/>
            <a:chOff x="0" y="-1"/>
            <a:chExt cx="24099914" cy="1372222"/>
          </a:xfrm>
        </p:grpSpPr>
        <p:pic>
          <p:nvPicPr>
            <p:cNvPr id="135" name="PUShield.jpg" descr="PUShiel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11" y="-2"/>
              <a:ext cx="3354315" cy="1372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3D3ALogo.tiff" descr="3D3ALogo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90421" y="124618"/>
              <a:ext cx="2090648" cy="1123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Line"/>
            <p:cNvSpPr/>
            <p:nvPr/>
          </p:nvSpPr>
          <p:spPr>
            <a:xfrm>
              <a:off x="3916" y="77263"/>
              <a:ext cx="2409600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Line"/>
            <p:cNvSpPr/>
            <p:nvPr/>
          </p:nvSpPr>
          <p:spPr>
            <a:xfrm>
              <a:off x="0" y="112648"/>
              <a:ext cx="24080933" cy="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>
            <a:spLocks noGrp="1"/>
          </p:cNvSpPr>
          <p:nvPr>
            <p:ph type="pic" sz="half" idx="21"/>
          </p:nvPr>
        </p:nvSpPr>
        <p:spPr>
          <a:xfrm>
            <a:off x="5307210" y="892967"/>
            <a:ext cx="13751721" cy="91725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7" name="Group"/>
          <p:cNvGrpSpPr/>
          <p:nvPr/>
        </p:nvGrpSpPr>
        <p:grpSpPr>
          <a:xfrm>
            <a:off x="142042" y="12375628"/>
            <a:ext cx="24099916" cy="1372223"/>
            <a:chOff x="0" y="-1"/>
            <a:chExt cx="24099914" cy="1372222"/>
          </a:xfrm>
        </p:grpSpPr>
        <p:pic>
          <p:nvPicPr>
            <p:cNvPr id="33" name="PUShield.jpg" descr="PUShiel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11" y="-2"/>
              <a:ext cx="3354315" cy="1372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3D3ALogo.tiff" descr="3D3ALogo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90421" y="124618"/>
              <a:ext cx="2090648" cy="1123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Line"/>
            <p:cNvSpPr/>
            <p:nvPr/>
          </p:nvSpPr>
          <p:spPr>
            <a:xfrm>
              <a:off x="3916" y="77263"/>
              <a:ext cx="2409600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Line"/>
            <p:cNvSpPr/>
            <p:nvPr/>
          </p:nvSpPr>
          <p:spPr>
            <a:xfrm>
              <a:off x="0" y="112648"/>
              <a:ext cx="24080933" cy="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387453" y="5953"/>
            <a:ext cx="15609094" cy="30360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2735197"/>
            <a:ext cx="15609094" cy="884039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77" name="Group"/>
          <p:cNvGrpSpPr/>
          <p:nvPr/>
        </p:nvGrpSpPr>
        <p:grpSpPr>
          <a:xfrm>
            <a:off x="142042" y="12375628"/>
            <a:ext cx="24099916" cy="1372223"/>
            <a:chOff x="0" y="-1"/>
            <a:chExt cx="24099914" cy="1372222"/>
          </a:xfrm>
        </p:grpSpPr>
        <p:pic>
          <p:nvPicPr>
            <p:cNvPr id="73" name="PUShield.jpg" descr="PUShiel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11" y="-2"/>
              <a:ext cx="3354315" cy="1372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3D3ALogo.tiff" descr="3D3ALogo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90421" y="124618"/>
              <a:ext cx="2090648" cy="1123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5" name="Line"/>
            <p:cNvSpPr/>
            <p:nvPr/>
          </p:nvSpPr>
          <p:spPr>
            <a:xfrm>
              <a:off x="3916" y="77263"/>
              <a:ext cx="2409600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6" name="Line"/>
            <p:cNvSpPr/>
            <p:nvPr/>
          </p:nvSpPr>
          <p:spPr>
            <a:xfrm>
              <a:off x="0" y="112648"/>
              <a:ext cx="24080933" cy="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half" idx="21"/>
          </p:nvPr>
        </p:nvSpPr>
        <p:spPr>
          <a:xfrm>
            <a:off x="9423796" y="3661171"/>
            <a:ext cx="13260588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9" cy="8840393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4500"/>
              </a:spcBef>
              <a:defRPr sz="3800"/>
            </a:lvl1pPr>
            <a:lvl2pPr marL="808263" indent="-465363">
              <a:spcBef>
                <a:spcPts val="4500"/>
              </a:spcBef>
              <a:defRPr sz="3800"/>
            </a:lvl2pPr>
            <a:lvl3pPr marL="1151164" indent="-465363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00" name="Group"/>
          <p:cNvGrpSpPr/>
          <p:nvPr/>
        </p:nvGrpSpPr>
        <p:grpSpPr>
          <a:xfrm>
            <a:off x="142042" y="12375628"/>
            <a:ext cx="24099916" cy="1372223"/>
            <a:chOff x="0" y="-1"/>
            <a:chExt cx="24099914" cy="1372222"/>
          </a:xfrm>
        </p:grpSpPr>
        <p:pic>
          <p:nvPicPr>
            <p:cNvPr id="96" name="PUShield.jpg" descr="PUShiel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11" y="-2"/>
              <a:ext cx="3354315" cy="1372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" name="3D3ALogo.tiff" descr="3D3ALogo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90421" y="124618"/>
              <a:ext cx="2090648" cy="1123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" name="Line"/>
            <p:cNvSpPr/>
            <p:nvPr/>
          </p:nvSpPr>
          <p:spPr>
            <a:xfrm>
              <a:off x="3916" y="77263"/>
              <a:ext cx="2409600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9" name="Line"/>
            <p:cNvSpPr/>
            <p:nvPr/>
          </p:nvSpPr>
          <p:spPr>
            <a:xfrm>
              <a:off x="0" y="112648"/>
              <a:ext cx="24080933" cy="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21"/>
          </p:nvPr>
        </p:nvSpPr>
        <p:spPr>
          <a:xfrm>
            <a:off x="-291704" y="1250155"/>
            <a:ext cx="16841393" cy="112275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Image"/>
          <p:cNvSpPr>
            <a:spLocks noGrp="1"/>
          </p:cNvSpPr>
          <p:nvPr>
            <p:ph type="pic" sz="quarter" idx="22"/>
          </p:nvPr>
        </p:nvSpPr>
        <p:spPr>
          <a:xfrm>
            <a:off x="12442031" y="7069143"/>
            <a:ext cx="8518923" cy="56822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0" name="Image"/>
          <p:cNvSpPr>
            <a:spLocks noGrp="1"/>
          </p:cNvSpPr>
          <p:nvPr>
            <p:ph type="pic" sz="quarter" idx="23"/>
          </p:nvPr>
        </p:nvSpPr>
        <p:spPr>
          <a:xfrm>
            <a:off x="12192000" y="1246988"/>
            <a:ext cx="8251033" cy="5500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839610" indent="-395111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12841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17286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21731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21"/>
          </p:nvPr>
        </p:nvSpPr>
        <p:spPr>
          <a:xfrm>
            <a:off x="4833937" y="6000353"/>
            <a:ext cx="14716127" cy="9652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200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"/>
          <p:cNvGrpSpPr/>
          <p:nvPr/>
        </p:nvGrpSpPr>
        <p:grpSpPr>
          <a:xfrm>
            <a:off x="142042" y="12375628"/>
            <a:ext cx="24099916" cy="1372223"/>
            <a:chOff x="0" y="-1"/>
            <a:chExt cx="24099914" cy="1372222"/>
          </a:xfrm>
        </p:grpSpPr>
        <p:pic>
          <p:nvPicPr>
            <p:cNvPr id="2" name="PUShield.jpg" descr="PUShield.jp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211" y="-2"/>
              <a:ext cx="3354315" cy="1372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3D3ALogo.tiff" descr="3D3ALogo.tif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990421" y="124618"/>
              <a:ext cx="2090648" cy="1123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Line"/>
            <p:cNvSpPr/>
            <p:nvPr/>
          </p:nvSpPr>
          <p:spPr>
            <a:xfrm>
              <a:off x="3916" y="77263"/>
              <a:ext cx="24096000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" name="Line"/>
            <p:cNvSpPr/>
            <p:nvPr/>
          </p:nvSpPr>
          <p:spPr>
            <a:xfrm>
              <a:off x="0" y="112648"/>
              <a:ext cx="24080933" cy="2"/>
            </a:xfrm>
            <a:prstGeom prst="line">
              <a:avLst/>
            </a:prstGeom>
            <a:noFill/>
            <a:ln w="25400" cap="flat">
              <a:solidFill>
                <a:srgbClr val="FF93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3962400"/>
            <a:ext cx="9550401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17361" marR="0" indent="-617361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061860" marR="0" indent="-617361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506360" marR="0" indent="-617360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950860" marR="0" indent="-617360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395360" marR="0" indent="-617360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839860" marR="0" indent="-617360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84361" marR="0" indent="-617360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728861" marR="0" indent="-617360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73361" marR="0" indent="-617361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ymat.io/gallery_1d/plot_classif_torch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researchgate.net/figure/One-dimensional-convolutional-neural-network-1D-CNN-architecture-for-the-timeseries_fig2_34850272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ymat.io/gallery_1d/plot_classif_torch.html" TargetMode="External"/><Relationship Id="rId2" Type="http://schemas.openxmlformats.org/officeDocument/2006/relationships/hyperlink" Target="http://web.stanford.edu/class/ee269/LectureWaveletsPartII.pdf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ee269/LectureWaveletsPartII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gif"/><Relationship Id="rId5" Type="http://schemas.openxmlformats.org/officeDocument/2006/relationships/hyperlink" Target="https://commons.wikimedia.org/wiki/File:Continuous_wavelet_transform.gif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>
            <a:spLocks noGrp="1"/>
          </p:cNvSpPr>
          <p:nvPr>
            <p:ph type="ctrTitle"/>
          </p:nvPr>
        </p:nvSpPr>
        <p:spPr>
          <a:xfrm>
            <a:off x="2700129" y="4023213"/>
            <a:ext cx="18983740" cy="46434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8669">
              <a:defRPr sz="10752"/>
            </a:lvl1pPr>
          </a:lstStyle>
          <a:p>
            <a:r>
              <a:rPr lang="en-US" dirty="0"/>
              <a:t>Neural Rendering of Multichannel BRIRs for Personal Sound Zones with Head Tracking</a:t>
            </a:r>
            <a:endParaRPr dirty="0"/>
          </a:p>
        </p:txBody>
      </p:sp>
      <p:sp>
        <p:nvSpPr>
          <p:cNvPr id="150" name="Text Placeholder 2"/>
          <p:cNvSpPr txBox="1">
            <a:spLocks noGrp="1"/>
          </p:cNvSpPr>
          <p:nvPr>
            <p:ph type="subTitle" sz="quarter" idx="1"/>
          </p:nvPr>
        </p:nvSpPr>
        <p:spPr>
          <a:xfrm>
            <a:off x="4833936" y="9065234"/>
            <a:ext cx="14716127" cy="1589486"/>
          </a:xfrm>
          <a:prstGeom prst="rect">
            <a:avLst/>
          </a:prstGeom>
        </p:spPr>
        <p:txBody>
          <a:bodyPr/>
          <a:lstStyle/>
          <a:p>
            <a:r>
              <a:rPr dirty="0"/>
              <a:t>Tanay Mannikar</a:t>
            </a:r>
            <a:r>
              <a:rPr lang="en-US" dirty="0"/>
              <a:t>, Yue Qiao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3678382" y="5952"/>
            <a:ext cx="16696326" cy="3036096"/>
          </a:xfrm>
          <a:prstGeom prst="rect">
            <a:avLst/>
          </a:prstGeom>
        </p:spPr>
        <p:txBody>
          <a:bodyPr>
            <a:normAutofit/>
          </a:bodyPr>
          <a:lstStyle>
            <a:lvl1pPr defTabSz="813315">
              <a:defRPr sz="9900"/>
            </a:lvl1pPr>
          </a:lstStyle>
          <a:p>
            <a:r>
              <a:rPr lang="en-US" dirty="0"/>
              <a:t>Wavelet Scattering Transform</a:t>
            </a:r>
          </a:p>
        </p:txBody>
      </p:sp>
      <p:sp>
        <p:nvSpPr>
          <p:cNvPr id="7" name="AutoShape 2" descr="f\star g">
            <a:extLst>
              <a:ext uri="{FF2B5EF4-FFF2-40B4-BE49-F238E27FC236}">
                <a16:creationId xmlns:a16="http://schemas.microsoft.com/office/drawing/2014/main" id="{27DE42A6-B69C-6F72-863B-8B58EF8A35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3772A-2243-0FDE-DC3E-54C9B4155428}"/>
              </a:ext>
            </a:extLst>
          </p:cNvPr>
          <p:cNvSpPr txBox="1"/>
          <p:nvPr/>
        </p:nvSpPr>
        <p:spPr>
          <a:xfrm>
            <a:off x="3886200" y="12809558"/>
            <a:ext cx="17907000" cy="57515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[2] J.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Andén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and S.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Mallat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, Deep scattering spectrum, IEEE Transactions on Signal Processing, vol.62, pp.4114-4128, 2014.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40F91-581B-4CA0-79AE-A6B4FFEF7A86}"/>
              </a:ext>
            </a:extLst>
          </p:cNvPr>
          <p:cNvSpPr txBox="1"/>
          <p:nvPr/>
        </p:nvSpPr>
        <p:spPr>
          <a:xfrm>
            <a:off x="3162206" y="4405395"/>
            <a:ext cx="18364387" cy="36697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 algn="l" defTabSz="731162">
              <a:lnSpc>
                <a:spcPct val="90000"/>
              </a:lnSpc>
              <a:spcBef>
                <a:spcPts val="5200"/>
              </a:spcBef>
              <a:buFont typeface="Arial" panose="020B0604020202020204" pitchFamily="34" charset="0"/>
              <a:buChar char="•"/>
              <a:defRPr sz="4450"/>
            </a:pPr>
            <a:r>
              <a:rPr lang="en-US" sz="5400" dirty="0"/>
              <a:t>Extracts higher-order features from signals</a:t>
            </a:r>
          </a:p>
          <a:p>
            <a:pPr marL="685800" indent="-685800" algn="l" defTabSz="731162">
              <a:lnSpc>
                <a:spcPct val="90000"/>
              </a:lnSpc>
              <a:spcBef>
                <a:spcPts val="5200"/>
              </a:spcBef>
              <a:buFont typeface="Arial" panose="020B0604020202020204" pitchFamily="34" charset="0"/>
              <a:buChar char="•"/>
              <a:defRPr sz="4450"/>
            </a:pPr>
            <a:r>
              <a:rPr lang="en-US" sz="5400"/>
              <a:t>Robust </a:t>
            </a:r>
            <a:r>
              <a:rPr lang="en-US" sz="5400" dirty="0"/>
              <a:t>against deformations in time series and images [2]</a:t>
            </a:r>
          </a:p>
          <a:p>
            <a:pPr marL="685800" indent="-685800" algn="l" defTabSz="731162">
              <a:lnSpc>
                <a:spcPct val="90000"/>
              </a:lnSpc>
              <a:spcBef>
                <a:spcPts val="5200"/>
              </a:spcBef>
              <a:buFont typeface="Arial" panose="020B0604020202020204" pitchFamily="34" charset="0"/>
              <a:buChar char="•"/>
              <a:defRPr sz="4450"/>
            </a:pPr>
            <a:r>
              <a:rPr lang="en-US" sz="5400" dirty="0"/>
              <a:t>Originally intended for dealing with </a:t>
            </a:r>
            <a:r>
              <a:rPr lang="en-US" sz="5400" b="1" dirty="0"/>
              <a:t>sparse datasets </a:t>
            </a:r>
          </a:p>
        </p:txBody>
      </p:sp>
    </p:spTree>
    <p:extLst>
      <p:ext uri="{BB962C8B-B14F-4D97-AF65-F5344CB8AC3E}">
        <p14:creationId xmlns:p14="http://schemas.microsoft.com/office/powerpoint/2010/main" val="41708120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3678382" y="5952"/>
            <a:ext cx="16696326" cy="3036096"/>
          </a:xfrm>
          <a:prstGeom prst="rect">
            <a:avLst/>
          </a:prstGeom>
        </p:spPr>
        <p:txBody>
          <a:bodyPr>
            <a:normAutofit/>
          </a:bodyPr>
          <a:lstStyle>
            <a:lvl1pPr defTabSz="813315">
              <a:defRPr sz="9900"/>
            </a:lvl1pPr>
          </a:lstStyle>
          <a:p>
            <a:r>
              <a:rPr lang="en-US" dirty="0"/>
              <a:t>Wavelet Scattering Transform</a:t>
            </a:r>
          </a:p>
        </p:txBody>
      </p:sp>
      <p:sp>
        <p:nvSpPr>
          <p:cNvPr id="7" name="AutoShape 2" descr="f\star g">
            <a:extLst>
              <a:ext uri="{FF2B5EF4-FFF2-40B4-BE49-F238E27FC236}">
                <a16:creationId xmlns:a16="http://schemas.microsoft.com/office/drawing/2014/main" id="{27DE42A6-B69C-6F72-863B-8B58EF8A35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3B75F-95F7-86AD-C317-4596DECF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69" y="4275229"/>
            <a:ext cx="19875059" cy="3036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F553FB-B849-3523-454A-1648AD4AB7F8}"/>
                  </a:ext>
                </a:extLst>
              </p:cNvPr>
              <p:cNvSpPr txBox="1"/>
              <p:nvPr/>
            </p:nvSpPr>
            <p:spPr>
              <a:xfrm>
                <a:off x="6856668" y="8214476"/>
                <a:ext cx="11278932" cy="2452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6" tIns="71436" rIns="71436" bIns="71436" numCol="1" spcCol="38100" rtlCol="0" anchor="ctr">
                <a:spAutoFit/>
              </a:bodyPr>
              <a:lstStyle/>
              <a:p>
                <a:pPr marL="0" marR="0" indent="0" algn="ctr" defTabSz="8215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5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Light"/>
                        <a:cs typeface="Helvetica Light"/>
                        <a:sym typeface="Helvetica Light"/>
                      </a:rPr>
                      <m:t>𝑥</m:t>
                    </m:r>
                    <m:r>
                      <a:rPr kumimoji="0" lang="en-US" sz="5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 Light"/>
                        <a:cs typeface="Helvetica Light"/>
                        <a:sym typeface="Helvetica Light"/>
                      </a:rPr>
                      <m:t>= </m:t>
                    </m:r>
                  </m:oMath>
                </a14:m>
                <a:r>
                  <a:rPr kumimoji="0" lang="en-US" sz="5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rPr>
                  <a:t>input signal,</a:t>
                </a:r>
                <a:r>
                  <a:rPr kumimoji="0" lang="en-US" sz="50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rPr>
                  <a:t> e.g. time series, image</a:t>
                </a:r>
              </a:p>
              <a:p>
                <a14:m>
                  <m:oMath xmlns:m="http://schemas.openxmlformats.org/officeDocument/2006/math">
                    <m:r>
                      <a:rPr kumimoji="0" lang="en-US" sz="5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𝜓</m:t>
                    </m:r>
                    <m:r>
                      <a:rPr kumimoji="0" lang="en-US" sz="5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(</m:t>
                    </m:r>
                    <m:r>
                      <a:rPr kumimoji="0" lang="en-US" sz="5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𝑡</m:t>
                    </m:r>
                    <m:r>
                      <a:rPr kumimoji="0" lang="en-US" sz="5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)= </m:t>
                    </m:r>
                  </m:oMath>
                </a14:m>
                <a:r>
                  <a:rPr kumimoji="0" lang="en-US" sz="5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rPr>
                  <a:t>wavelet</a:t>
                </a:r>
              </a:p>
              <a:p>
                <a14:m>
                  <m:oMath xmlns:m="http://schemas.openxmlformats.org/officeDocument/2006/math">
                    <m:r>
                      <a:rPr kumimoji="0" lang="en-US" sz="5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𝜙</m:t>
                    </m:r>
                    <m:d>
                      <m:dPr>
                        <m:ctrlPr>
                          <a:rPr kumimoji="0" lang="en-US" sz="5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</m:ctrlPr>
                      </m:dPr>
                      <m:e>
                        <m:r>
                          <a:rPr kumimoji="0" lang="en-US" sz="5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Light"/>
                          </a:rPr>
                          <m:t>𝑡</m:t>
                        </m:r>
                      </m:e>
                    </m:d>
                    <m:r>
                      <a:rPr kumimoji="0" lang="en-US" sz="5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Light"/>
                      </a:rPr>
                      <m:t>=</m:t>
                    </m:r>
                  </m:oMath>
                </a14:m>
                <a:r>
                  <a:rPr kumimoji="0" lang="en-US" sz="50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rPr>
                  <a:t> lowpass filter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F553FB-B849-3523-454A-1648AD4AB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668" y="8214476"/>
                <a:ext cx="11278932" cy="2452591"/>
              </a:xfrm>
              <a:prstGeom prst="rect">
                <a:avLst/>
              </a:prstGeom>
              <a:blipFill>
                <a:blip r:embed="rId4"/>
                <a:stretch>
                  <a:fillRect t="-4478" b="-124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C9E08A1-715D-8B5B-4EC2-AF74A5CD3842}"/>
              </a:ext>
            </a:extLst>
          </p:cNvPr>
          <p:cNvSpPr txBox="1"/>
          <p:nvPr/>
        </p:nvSpPr>
        <p:spPr>
          <a:xfrm>
            <a:off x="3886200" y="12655670"/>
            <a:ext cx="17907000" cy="88293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algn="l"/>
            <a:r>
              <a:rPr lang="en-US" sz="2400" dirty="0"/>
              <a:t>[3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] W.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Ghezaeil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, L. Brun and O.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Lézoray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, "Wavelet Scattering Transform and CNN for Closed Set Speaker Identification," 2020 IEEE 22nd International Workshop on Multimedia Signal Processing (MMSP), Tampere, Finland, 2020, pp. 1-6,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doi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: 10.1109/MMSP48831.2020.9287061.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8580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3678382" y="5952"/>
            <a:ext cx="16696326" cy="3036096"/>
          </a:xfrm>
          <a:prstGeom prst="rect">
            <a:avLst/>
          </a:prstGeom>
        </p:spPr>
        <p:txBody>
          <a:bodyPr>
            <a:normAutofit/>
          </a:bodyPr>
          <a:lstStyle>
            <a:lvl1pPr defTabSz="813315">
              <a:defRPr sz="9900"/>
            </a:lvl1pPr>
          </a:lstStyle>
          <a:p>
            <a:r>
              <a:rPr lang="en-US" dirty="0"/>
              <a:t>Wavelet Scattering Transform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3E71E-3294-BEA7-F9EF-2A25C616F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30" y="3301814"/>
            <a:ext cx="5605064" cy="1413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36B4B-941C-AA30-A860-C63977A2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897" y="4824972"/>
            <a:ext cx="9482394" cy="1413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B3885-E992-5E9B-82E9-3234EBDC5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630" y="6433442"/>
            <a:ext cx="11930742" cy="1151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F91643-3881-9BF4-FD17-4AA6FD262D60}"/>
                  </a:ext>
                </a:extLst>
              </p:cNvPr>
              <p:cNvSpPr txBox="1"/>
              <p:nvPr/>
            </p:nvSpPr>
            <p:spPr>
              <a:xfrm>
                <a:off x="4760994" y="10006900"/>
                <a:ext cx="15613714" cy="11599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6" tIns="71436" rIns="71436" bIns="71436" numCol="1" spcCol="38100" rtlCol="0" anchor="ctr">
                <a:spAutoFit/>
              </a:bodyPr>
              <a:lstStyle/>
              <a:p>
                <a:pPr marL="0" marR="0" indent="0" algn="ctr" defTabSz="8215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6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Scattering scale </a:t>
                </a:r>
                <a14:m>
                  <m:oMath xmlns:m="http://schemas.openxmlformats.org/officeDocument/2006/math">
                    <m:r>
                      <a:rPr kumimoji="0" lang="en-US" sz="6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𝐽</m:t>
                    </m:r>
                  </m:oMath>
                </a14:m>
                <a:r>
                  <a:rPr kumimoji="0" lang="en-US" sz="6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: </a:t>
                </a:r>
                <a:r>
                  <a:rPr kumimoji="0" lang="el-GR" sz="6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Light"/>
                  </a:rPr>
                  <a:t>ϕ</a:t>
                </a:r>
                <a:r>
                  <a:rPr kumimoji="0" lang="en-US" sz="6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Helvetica Light"/>
                  </a:rPr>
                  <a:t>(t) </a:t>
                </a:r>
                <a:r>
                  <a:rPr lang="en-US" sz="6600" dirty="0">
                    <a:cs typeface="Times New Roman" panose="02020603050405020304" pitchFamily="18" charset="0"/>
                  </a:rPr>
                  <a:t>is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6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6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sup>
                    </m:sSup>
                  </m:oMath>
                </a14:m>
                <a:r>
                  <a:rPr kumimoji="0" lang="en-US" sz="6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 samples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F91643-3881-9BF4-FD17-4AA6FD262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94" y="10006900"/>
                <a:ext cx="15613714" cy="1159930"/>
              </a:xfrm>
              <a:prstGeom prst="rect">
                <a:avLst/>
              </a:prstGeom>
              <a:blipFill>
                <a:blip r:embed="rId7"/>
                <a:stretch>
                  <a:fillRect l="-2811" t="-17368" r="-2772" b="-384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scattering transform iterates on wavelet modulus operators |Wm| to compute cascades of m wavelet convolutions and moduli stored in Umx, and to output averaged scattering coefficients Smx.">
            <a:extLst>
              <a:ext uri="{FF2B5EF4-FFF2-40B4-BE49-F238E27FC236}">
                <a16:creationId xmlns:a16="http://schemas.microsoft.com/office/drawing/2014/main" id="{19D47D42-179F-A149-5A16-EA67E728C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30" y="2875334"/>
            <a:ext cx="17315830" cy="629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443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448BC7C-34D6-AB9A-0776-59A5B73E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889" y="248752"/>
            <a:ext cx="23898223" cy="1187864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AEB9EF-5E65-AF0F-BB96-960F74EAF367}"/>
              </a:ext>
            </a:extLst>
          </p:cNvPr>
          <p:cNvSpPr txBox="1"/>
          <p:nvPr/>
        </p:nvSpPr>
        <p:spPr>
          <a:xfrm>
            <a:off x="3886200" y="12655669"/>
            <a:ext cx="18243328" cy="88293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[4]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Kymatio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: Wavelet scattering in Python - v0.3.0 “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Erdre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,” Classification of spoken digit recordings.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4"/>
              </a:rPr>
              <a:t>https://www.kymat.io/gallery_1d/plot_classif_torch.html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292901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448BC7C-34D6-AB9A-0776-59A5B73E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889" y="248752"/>
            <a:ext cx="23898223" cy="118786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010710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E54BBEF-32C8-90F6-AC48-5F2C160CB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2888" y="248752"/>
            <a:ext cx="23898225" cy="1187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755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D34E400D-C22E-B1BD-52B6-B72B64079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3363"/>
          <a:stretch/>
        </p:blipFill>
        <p:spPr bwMode="auto">
          <a:xfrm>
            <a:off x="12192000" y="4211782"/>
            <a:ext cx="11949113" cy="791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CB7F848-D542-5645-2EE7-B61340BEA28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61044" y="3169480"/>
            <a:ext cx="6051176" cy="7377040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Apply log() to all scattering coefficients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Average (flatten) coefficients along time window index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Time-invariant representation!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A19BEA5-1A05-60AE-29E2-EBE89BB8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4029" y="805881"/>
            <a:ext cx="16728927" cy="1158478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27D2972A-AA16-EB46-CE96-0D7B1CD80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2192000" y="248752"/>
            <a:ext cx="11949113" cy="1187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72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083E-6 -1.85185E-6 L -0.49668 -0.09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7" y="-47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2106641" y="0"/>
            <a:ext cx="20170718" cy="25254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BBC9E-D5A4-03F6-EE15-8FFDA11F3EB0}"/>
              </a:ext>
            </a:extLst>
          </p:cNvPr>
          <p:cNvSpPr txBox="1"/>
          <p:nvPr/>
        </p:nvSpPr>
        <p:spPr>
          <a:xfrm>
            <a:off x="3886200" y="12655668"/>
            <a:ext cx="18298886" cy="88293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[</a:t>
            </a:r>
            <a:r>
              <a:rPr lang="en-US" sz="2400" dirty="0"/>
              <a:t>5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]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Massicotte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, Philippe Yvan. Machine Learning with Feature Extractions for Regression Estimation of Binaural Sound Source  Localization.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doi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: 10.22215/etd/2022-15283.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9A1A84-7369-50F6-F33A-381F51E71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617" y="2082799"/>
            <a:ext cx="15936643" cy="10572869"/>
          </a:xfrm>
        </p:spPr>
        <p:txBody>
          <a:bodyPr>
            <a:normAutofit/>
          </a:bodyPr>
          <a:lstStyle/>
          <a:p>
            <a:pPr defTabSz="698301">
              <a:spcBef>
                <a:spcPts val="1200"/>
              </a:spcBef>
              <a:buSzPct val="75000"/>
              <a:defRPr sz="4250"/>
            </a:pPr>
            <a:r>
              <a:rPr lang="en-US" sz="5400" dirty="0"/>
              <a:t>1D Convolutional Neural Network (1D-CNN)</a:t>
            </a:r>
          </a:p>
          <a:p>
            <a:pPr defTabSz="698301">
              <a:spcBef>
                <a:spcPts val="1200"/>
              </a:spcBef>
              <a:buFont typeface="Arial" panose="020B0604020202020204" pitchFamily="34" charset="0"/>
              <a:buChar char="•"/>
              <a:defRPr sz="4250"/>
            </a:pPr>
            <a:r>
              <a:rPr lang="en-US" sz="5400" dirty="0"/>
              <a:t>Baseline model: </a:t>
            </a:r>
            <a:r>
              <a:rPr lang="en-US" sz="5400" b="1" dirty="0"/>
              <a:t>BRIR-CNN</a:t>
            </a:r>
          </a:p>
          <a:p>
            <a:pPr lvl="2" defTabSz="698301">
              <a:spcBef>
                <a:spcPts val="1200"/>
              </a:spcBef>
              <a:buFont typeface="Courier New" panose="02070309020205020404" pitchFamily="49" charset="0"/>
              <a:buChar char="o"/>
              <a:defRPr sz="4250"/>
            </a:pPr>
            <a:r>
              <a:rPr lang="en-US" sz="5400" dirty="0"/>
              <a:t>Learns over raw time-domain information</a:t>
            </a:r>
          </a:p>
          <a:p>
            <a:pPr defTabSz="698301">
              <a:spcBef>
                <a:spcPts val="1200"/>
              </a:spcBef>
              <a:defRPr sz="4250"/>
            </a:pPr>
            <a:r>
              <a:rPr lang="en-US" sz="5400" dirty="0"/>
              <a:t>Three candidate models: </a:t>
            </a:r>
            <a:r>
              <a:rPr lang="it-IT" sz="5400" b="1" dirty="0"/>
              <a:t>SCAT-CNN (J = 5, 6, 7) </a:t>
            </a:r>
          </a:p>
          <a:p>
            <a:pPr lvl="2" defTabSz="698301">
              <a:spcBef>
                <a:spcPts val="1200"/>
              </a:spcBef>
              <a:buFont typeface="Courier New" panose="02070309020205020404" pitchFamily="49" charset="0"/>
              <a:buChar char="o"/>
              <a:defRPr sz="4250"/>
            </a:pPr>
            <a:r>
              <a:rPr lang="en-US" sz="5400" dirty="0"/>
              <a:t>Learns over time-averaged log scattering coefficients [5]</a:t>
            </a:r>
          </a:p>
          <a:p>
            <a:pPr marL="553650" indent="-580319" defTabSz="772239">
              <a:lnSpc>
                <a:spcPct val="90000"/>
              </a:lnSpc>
              <a:spcBef>
                <a:spcPts val="5500"/>
              </a:spcBef>
              <a:defRPr sz="4606"/>
            </a:pPr>
            <a:r>
              <a:rPr lang="en-US" sz="5400" dirty="0"/>
              <a:t>Input: concatenated L/R ear BRIRs</a:t>
            </a:r>
          </a:p>
          <a:p>
            <a:pPr marL="553650" indent="-580319" defTabSz="772239">
              <a:lnSpc>
                <a:spcPct val="90000"/>
              </a:lnSpc>
              <a:spcBef>
                <a:spcPts val="5500"/>
              </a:spcBef>
              <a:defRPr sz="4606"/>
            </a:pPr>
            <a:r>
              <a:rPr lang="en-US" sz="5400" dirty="0"/>
              <a:t>Output: Head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E2CA0A-F754-DEF3-E8F3-0BB465283177}"/>
                  </a:ext>
                </a:extLst>
              </p:cNvPr>
              <p:cNvSpPr txBox="1"/>
              <p:nvPr/>
            </p:nvSpPr>
            <p:spPr>
              <a:xfrm>
                <a:off x="17030391" y="11086866"/>
                <a:ext cx="5072796" cy="1744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6" tIns="71436" rIns="71436" bIns="71436" numCol="1" spcCol="38100" rtlCol="0" anchor="ctr">
                <a:spAutoFit/>
              </a:bodyPr>
              <a:lstStyle/>
              <a:p>
                <a:r>
                  <a:rPr lang="en-US" sz="5400" dirty="0"/>
                  <a:t>{x, sin(</a:t>
                </a:r>
                <a14:m>
                  <m:oMath xmlns:m="http://schemas.openxmlformats.org/officeDocument/2006/math">
                    <m:r>
                      <a:rPr lang="ar-AE" sz="5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5400" dirty="0"/>
                  <a:t>), cos(</a:t>
                </a:r>
                <a14:m>
                  <m:oMath xmlns:m="http://schemas.openxmlformats.org/officeDocument/2006/math">
                    <m:r>
                      <a:rPr lang="ar-AE" sz="54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5400" dirty="0"/>
                  <a:t>)}</a:t>
                </a:r>
              </a:p>
              <a:p>
                <a:pPr marL="0" marR="0" indent="0" algn="ctr" defTabSz="82153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E2CA0A-F754-DEF3-E8F3-0BB465283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0391" y="11086866"/>
                <a:ext cx="5072796" cy="1744705"/>
              </a:xfrm>
              <a:prstGeom prst="rect">
                <a:avLst/>
              </a:prstGeom>
              <a:blipFill>
                <a:blip r:embed="rId3"/>
                <a:stretch>
                  <a:fillRect l="-6490" t="-7692" r="-64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235878-7B9C-B93B-284A-C49C4D6AA46E}"/>
              </a:ext>
            </a:extLst>
          </p:cNvPr>
          <p:cNvCxnSpPr>
            <a:cxnSpLocks/>
          </p:cNvCxnSpPr>
          <p:nvPr/>
        </p:nvCxnSpPr>
        <p:spPr>
          <a:xfrm>
            <a:off x="19591395" y="10450156"/>
            <a:ext cx="0" cy="63671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One-dimensional convolutional neural network (1D-CNN) architecture for... |  Download Scientific Diagram">
            <a:hlinkClick r:id="rId4"/>
            <a:extLst>
              <a:ext uri="{FF2B5EF4-FFF2-40B4-BE49-F238E27FC236}">
                <a16:creationId xmlns:a16="http://schemas.microsoft.com/office/drawing/2014/main" id="{B62131DB-938F-7F10-34D1-B5CE8434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089" y="2275559"/>
            <a:ext cx="66294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7C16D7-D238-AE12-AC2B-1A69775F60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7" b="-3267"/>
          <a:stretch/>
        </p:blipFill>
        <p:spPr>
          <a:xfrm>
            <a:off x="16738936" y="9145470"/>
            <a:ext cx="5656607" cy="12343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387453" y="5952"/>
            <a:ext cx="15609094" cy="30360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Model Tradeoffs</a:t>
            </a:r>
          </a:p>
        </p:txBody>
      </p:sp>
      <p:sp>
        <p:nvSpPr>
          <p:cNvPr id="179" name="Text Placeholder 4"/>
          <p:cNvSpPr txBox="1">
            <a:spLocks noGrp="1"/>
          </p:cNvSpPr>
          <p:nvPr>
            <p:ph type="body" sz="half" idx="1"/>
          </p:nvPr>
        </p:nvSpPr>
        <p:spPr>
          <a:xfrm>
            <a:off x="272652" y="5372124"/>
            <a:ext cx="11919348" cy="5712122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algn="ctr" defTabSz="772239">
              <a:spcBef>
                <a:spcPts val="1200"/>
              </a:spcBef>
              <a:buSzTx/>
              <a:buNone/>
              <a:defRPr sz="4606"/>
            </a:pPr>
            <a:r>
              <a:rPr sz="4400" b="1" dirty="0"/>
              <a:t>SCAT-CNN</a:t>
            </a:r>
            <a:endParaRPr lang="en-US" sz="4400" b="1" dirty="0"/>
          </a:p>
          <a:p>
            <a:pPr marL="0" indent="0" algn="ctr" defTabSz="772239">
              <a:spcBef>
                <a:spcPts val="1200"/>
              </a:spcBef>
              <a:buNone/>
              <a:defRPr sz="4606"/>
            </a:pPr>
            <a:r>
              <a:rPr lang="en-US" sz="4400" dirty="0"/>
              <a:t>More compact/compressed = RAM-friendly</a:t>
            </a:r>
          </a:p>
          <a:p>
            <a:pPr marL="0" indent="0" algn="ctr" defTabSz="772239">
              <a:spcBef>
                <a:spcPts val="1200"/>
              </a:spcBef>
              <a:buNone/>
              <a:defRPr sz="4606"/>
            </a:pPr>
            <a:endParaRPr lang="en-US" sz="4400" dirty="0"/>
          </a:p>
          <a:p>
            <a:pPr marL="0" indent="0" algn="ctr" defTabSz="772239">
              <a:spcBef>
                <a:spcPts val="1200"/>
              </a:spcBef>
              <a:buNone/>
              <a:defRPr sz="4606"/>
            </a:pPr>
            <a:r>
              <a:rPr lang="en-US" sz="4400" dirty="0"/>
              <a:t>For </a:t>
            </a:r>
            <a:r>
              <a:rPr lang="en-US" sz="4400" b="1" dirty="0"/>
              <a:t>smaller J</a:t>
            </a:r>
            <a:r>
              <a:rPr lang="en-US" sz="4400" dirty="0"/>
              <a:t> values, </a:t>
            </a:r>
          </a:p>
          <a:p>
            <a:pPr marL="0" indent="0" algn="ctr" defTabSz="772239">
              <a:spcBef>
                <a:spcPts val="1200"/>
              </a:spcBef>
              <a:buNone/>
              <a:defRPr sz="4606"/>
            </a:pPr>
            <a:r>
              <a:rPr lang="en-US" sz="4400" b="1" dirty="0"/>
              <a:t>compression increases</a:t>
            </a:r>
          </a:p>
          <a:p>
            <a:pPr marL="0" indent="0" algn="ctr" defTabSz="772239">
              <a:spcBef>
                <a:spcPts val="1200"/>
              </a:spcBef>
              <a:buNone/>
              <a:defRPr sz="4606"/>
            </a:pPr>
            <a:endParaRPr lang="en-US" sz="4400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C2FE8BD-9589-AA47-26BF-7B57CE4E84BA}"/>
              </a:ext>
            </a:extLst>
          </p:cNvPr>
          <p:cNvSpPr txBox="1">
            <a:spLocks/>
          </p:cNvSpPr>
          <p:nvPr/>
        </p:nvSpPr>
        <p:spPr>
          <a:xfrm>
            <a:off x="12192000" y="5372124"/>
            <a:ext cx="12192000" cy="5712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t">
            <a:normAutofit/>
          </a:bodyPr>
          <a:lstStyle>
            <a:lvl1pPr marL="617361" marR="0" indent="-617361" algn="l" defTabSz="82153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61860" marR="0" indent="-617361" algn="l" defTabSz="82153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06360" marR="0" indent="-617360" algn="l" defTabSz="82153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50860" marR="0" indent="-617360" algn="l" defTabSz="82153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95360" marR="0" indent="-617360" algn="l" defTabSz="82153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839860" marR="0" indent="-617360" algn="l" defTabSz="82153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3284361" marR="0" indent="-617360" algn="l" defTabSz="82153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728861" marR="0" indent="-617360" algn="l" defTabSz="82153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4173361" marR="0" indent="-617361" algn="l" defTabSz="82153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ctr" defTabSz="698301">
              <a:spcBef>
                <a:spcPts val="1200"/>
              </a:spcBef>
              <a:buNone/>
              <a:defRPr sz="4250"/>
            </a:pPr>
            <a:r>
              <a:rPr lang="en-US" sz="4400" b="1" dirty="0"/>
              <a:t>BRIR-CNN</a:t>
            </a:r>
          </a:p>
          <a:p>
            <a:pPr marL="0" indent="0" algn="ctr" defTabSz="698301">
              <a:spcBef>
                <a:spcPts val="1200"/>
              </a:spcBef>
              <a:buNone/>
              <a:defRPr sz="4250"/>
            </a:pPr>
            <a:r>
              <a:rPr lang="en-US" sz="4400" dirty="0"/>
              <a:t>Higher model complexity = RAM-intensive</a:t>
            </a:r>
          </a:p>
          <a:p>
            <a:pPr marL="0" indent="0" algn="ctr" defTabSz="698301">
              <a:spcBef>
                <a:spcPts val="1200"/>
              </a:spcBef>
              <a:buNone/>
              <a:defRPr sz="4250"/>
            </a:pPr>
            <a:endParaRPr lang="en-US" sz="4400" dirty="0"/>
          </a:p>
          <a:p>
            <a:pPr marL="0" indent="0" algn="ctr" defTabSz="698301">
              <a:spcBef>
                <a:spcPts val="1200"/>
              </a:spcBef>
              <a:buNone/>
              <a:defRPr sz="4250"/>
            </a:pPr>
            <a:r>
              <a:rPr lang="en-US" sz="4400" dirty="0"/>
              <a:t>No compression (baseline); </a:t>
            </a:r>
          </a:p>
          <a:p>
            <a:pPr marL="0" indent="0" algn="ctr" defTabSz="698301">
              <a:spcBef>
                <a:spcPts val="1200"/>
              </a:spcBef>
              <a:buNone/>
              <a:defRPr sz="4250"/>
            </a:pPr>
            <a:r>
              <a:rPr lang="en-US" sz="4400" dirty="0"/>
              <a:t>learns over full time-domain signal</a:t>
            </a:r>
          </a:p>
          <a:p>
            <a:pPr marL="0" indent="0" algn="ctr" defTabSz="698301">
              <a:spcBef>
                <a:spcPts val="1200"/>
              </a:spcBef>
              <a:buNone/>
              <a:defRPr sz="4250"/>
            </a:pP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39410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387453" y="5952"/>
            <a:ext cx="15609094" cy="30360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Training and Evaluation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CCE66-042C-2278-6F0C-564033D09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7453" y="3810000"/>
            <a:ext cx="15609094" cy="7765588"/>
          </a:xfrm>
        </p:spPr>
        <p:txBody>
          <a:bodyPr anchor="t"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Total dataset size: 32760 BRIRs (360 x 91)</a:t>
            </a:r>
          </a:p>
          <a:p>
            <a:r>
              <a:rPr lang="en-US" dirty="0">
                <a:cs typeface="Times New Roman" panose="02020603050405020304" pitchFamily="18" charset="0"/>
              </a:rPr>
              <a:t>Validation/training data split: 25/75 % </a:t>
            </a:r>
            <a:endParaRPr lang="en-US" dirty="0"/>
          </a:p>
          <a:p>
            <a:r>
              <a:rPr lang="en-US" dirty="0"/>
              <a:t>Loss metric: Mean Squared Error (MSE)</a:t>
            </a:r>
          </a:p>
          <a:p>
            <a:r>
              <a:rPr lang="en-US" dirty="0"/>
              <a:t>Evaluation error metric: absolute scaled difference between true and predicted translation/azimuth</a:t>
            </a:r>
          </a:p>
        </p:txBody>
      </p:sp>
    </p:spTree>
    <p:extLst>
      <p:ext uri="{BB962C8B-B14F-4D97-AF65-F5344CB8AC3E}">
        <p14:creationId xmlns:p14="http://schemas.microsoft.com/office/powerpoint/2010/main" val="3873020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>
            <a:spLocks noGrp="1"/>
          </p:cNvSpPr>
          <p:nvPr>
            <p:ph type="title"/>
          </p:nvPr>
        </p:nvSpPr>
        <p:spPr>
          <a:xfrm>
            <a:off x="4387453" y="5952"/>
            <a:ext cx="15609094" cy="30360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Motivation</a:t>
            </a:r>
            <a:endParaRPr dirty="0"/>
          </a:p>
        </p:txBody>
      </p:sp>
      <p:sp>
        <p:nvSpPr>
          <p:cNvPr id="153" name="Text Placeholder 2"/>
          <p:cNvSpPr txBox="1">
            <a:spLocks noGrp="1"/>
          </p:cNvSpPr>
          <p:nvPr>
            <p:ph type="body" idx="1"/>
          </p:nvPr>
        </p:nvSpPr>
        <p:spPr>
          <a:xfrm>
            <a:off x="4387453" y="2735197"/>
            <a:ext cx="15609094" cy="88403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Compressed BRIR (binaural room impulse response) representation</a:t>
            </a:r>
          </a:p>
          <a:p>
            <a:pPr>
              <a:lnSpc>
                <a:spcPct val="90000"/>
              </a:lnSpc>
            </a:pPr>
            <a:r>
              <a:rPr lang="en-US" dirty="0"/>
              <a:t>Interpolation/extrapolation of unknown BRIRs</a:t>
            </a:r>
          </a:p>
          <a:p>
            <a:pPr>
              <a:lnSpc>
                <a:spcPct val="90000"/>
              </a:lnSpc>
            </a:pPr>
            <a:r>
              <a:rPr lang="en-US" dirty="0"/>
              <a:t>Real-time BRIR generation for PSZs with head tracking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89B718B-34A8-1EDA-0CC7-8CCF34234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6"/>
          <a:stretch/>
        </p:blipFill>
        <p:spPr bwMode="auto">
          <a:xfrm>
            <a:off x="248107" y="391020"/>
            <a:ext cx="12401094" cy="1150702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4105C83-25C3-CEE8-5722-2287A3046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107" y="391019"/>
            <a:ext cx="23887789" cy="11507023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58C7-48F6-911D-0B22-0ABBB0E8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1ADF5-4CF6-331C-9DC7-41E84D721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583" y="3042047"/>
            <a:ext cx="16954834" cy="8070388"/>
          </a:xfrm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prediction, SCAT-CNN, J = 7 performs best </a:t>
            </a:r>
          </a:p>
          <a:p>
            <a:r>
              <a:rPr lang="en-US" dirty="0"/>
              <a:t>For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prediction, J value is irrelevant</a:t>
            </a:r>
          </a:p>
        </p:txBody>
      </p:sp>
    </p:spTree>
    <p:extLst>
      <p:ext uri="{BB962C8B-B14F-4D97-AF65-F5344CB8AC3E}">
        <p14:creationId xmlns:p14="http://schemas.microsoft.com/office/powerpoint/2010/main" val="848027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4387453" y="5952"/>
            <a:ext cx="15609094" cy="3036096"/>
          </a:xfrm>
          <a:prstGeom prst="rect">
            <a:avLst/>
          </a:prstGeom>
        </p:spPr>
        <p:txBody>
          <a:bodyPr/>
          <a:lstStyle/>
          <a:p>
            <a:r>
              <a:rPr dirty="0"/>
              <a:t>Future </a:t>
            </a:r>
            <a:r>
              <a:rPr lang="en-US" dirty="0"/>
              <a:t>Analysis </a:t>
            </a:r>
            <a:r>
              <a:rPr dirty="0"/>
              <a:t>Steps</a:t>
            </a:r>
          </a:p>
        </p:txBody>
      </p:sp>
      <p:sp>
        <p:nvSpPr>
          <p:cNvPr id="188" name="Text Placeholder 2"/>
          <p:cNvSpPr txBox="1">
            <a:spLocks noGrp="1"/>
          </p:cNvSpPr>
          <p:nvPr>
            <p:ph type="body" idx="1"/>
          </p:nvPr>
        </p:nvSpPr>
        <p:spPr>
          <a:xfrm>
            <a:off x="4387453" y="2735197"/>
            <a:ext cx="15609094" cy="8840391"/>
          </a:xfrm>
          <a:prstGeom prst="rect">
            <a:avLst/>
          </a:prstGeom>
        </p:spPr>
        <p:txBody>
          <a:bodyPr/>
          <a:lstStyle/>
          <a:p>
            <a:r>
              <a:rPr dirty="0"/>
              <a:t>T</a:t>
            </a:r>
            <a:r>
              <a:rPr lang="en-US" dirty="0"/>
              <a:t>rain</a:t>
            </a:r>
            <a:r>
              <a:rPr dirty="0"/>
              <a:t> both models </a:t>
            </a:r>
            <a:r>
              <a:rPr lang="en-US" dirty="0"/>
              <a:t>with</a:t>
            </a:r>
            <a:r>
              <a:rPr dirty="0"/>
              <a:t> sparse</a:t>
            </a:r>
            <a:r>
              <a:rPr lang="en-US" dirty="0"/>
              <a:t>r</a:t>
            </a:r>
            <a:r>
              <a:rPr dirty="0"/>
              <a:t> datasets</a:t>
            </a:r>
            <a:endParaRPr lang="en-US" dirty="0"/>
          </a:p>
          <a:p>
            <a:r>
              <a:rPr dirty="0"/>
              <a:t>Bandpass BRIRs to further limited frequency range(s) to reduce input size</a:t>
            </a:r>
          </a:p>
          <a:p>
            <a:r>
              <a:rPr lang="en-US" dirty="0"/>
              <a:t>Verify robustness against varying</a:t>
            </a:r>
            <a:r>
              <a:rPr dirty="0"/>
              <a:t> initial propagation delay</a:t>
            </a:r>
          </a:p>
        </p:txBody>
      </p:sp>
    </p:spTree>
    <p:extLst>
      <p:ext uri="{BB962C8B-B14F-4D97-AF65-F5344CB8AC3E}">
        <p14:creationId xmlns:p14="http://schemas.microsoft.com/office/powerpoint/2010/main" val="2999930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372D-AC2A-4CD1-D5BF-53457A98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584" y="2847555"/>
            <a:ext cx="16320831" cy="4643439"/>
          </a:xfrm>
        </p:spPr>
        <p:txBody>
          <a:bodyPr/>
          <a:lstStyle/>
          <a:p>
            <a:r>
              <a:rPr lang="en-US" dirty="0"/>
              <a:t>Proposed Synthesis Work</a:t>
            </a:r>
          </a:p>
        </p:txBody>
      </p:sp>
    </p:spTree>
    <p:extLst>
      <p:ext uri="{BB962C8B-B14F-4D97-AF65-F5344CB8AC3E}">
        <p14:creationId xmlns:p14="http://schemas.microsoft.com/office/powerpoint/2010/main" val="5428580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150DC7-26DD-5620-571C-E993CF597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7453" y="2434297"/>
            <a:ext cx="15609094" cy="78754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BE4A57-BFCE-35B1-2F8C-67700956E285}"/>
              </a:ext>
            </a:extLst>
          </p:cNvPr>
          <p:cNvCxnSpPr>
            <a:cxnSpLocks/>
          </p:cNvCxnSpPr>
          <p:nvPr/>
        </p:nvCxnSpPr>
        <p:spPr>
          <a:xfrm flipV="1">
            <a:off x="17941425" y="4087965"/>
            <a:ext cx="762669" cy="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86611C-9D8C-D962-E058-1DA46DF3A345}"/>
              </a:ext>
            </a:extLst>
          </p:cNvPr>
          <p:cNvSpPr txBox="1"/>
          <p:nvPr/>
        </p:nvSpPr>
        <p:spPr>
          <a:xfrm>
            <a:off x="19431115" y="3631110"/>
            <a:ext cx="2130388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(r,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θ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514C06-3CE6-9F9A-BEFB-B13C71D97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56" b="956"/>
          <a:stretch/>
        </p:blipFill>
        <p:spPr>
          <a:xfrm>
            <a:off x="16709061" y="6302535"/>
            <a:ext cx="4852442" cy="2438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10961-DBA8-E8EF-A17B-D044CF41398A}"/>
              </a:ext>
            </a:extLst>
          </p:cNvPr>
          <p:cNvCxnSpPr>
            <a:cxnSpLocks/>
          </p:cNvCxnSpPr>
          <p:nvPr/>
        </p:nvCxnSpPr>
        <p:spPr>
          <a:xfrm flipV="1">
            <a:off x="15144105" y="8536250"/>
            <a:ext cx="762669" cy="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0C583F-507D-B8E6-5F93-F4945AAAA00B}"/>
              </a:ext>
            </a:extLst>
          </p:cNvPr>
          <p:cNvSpPr txBox="1"/>
          <p:nvPr/>
        </p:nvSpPr>
        <p:spPr>
          <a:xfrm>
            <a:off x="12192000" y="8079395"/>
            <a:ext cx="2130388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(r,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θ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5933427D-1E2B-5C1B-8AC0-A84F63494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56" b="956"/>
          <a:stretch/>
        </p:blipFill>
        <p:spPr>
          <a:xfrm>
            <a:off x="16709061" y="9731439"/>
            <a:ext cx="4852442" cy="2215429"/>
          </a:xfrm>
          <a:prstGeom prst="rect">
            <a:avLst/>
          </a:prstGeom>
        </p:spPr>
      </p:pic>
      <p:pic>
        <p:nvPicPr>
          <p:cNvPr id="1026" name="Picture 2" descr="Three Dots Images - Free Download on Freepik">
            <a:extLst>
              <a:ext uri="{FF2B5EF4-FFF2-40B4-BE49-F238E27FC236}">
                <a16:creationId xmlns:a16="http://schemas.microsoft.com/office/drawing/2014/main" id="{3B478AEB-EDD4-5028-53E3-537666C3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094" y="8716872"/>
            <a:ext cx="1014567" cy="10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5">
            <a:extLst>
              <a:ext uri="{FF2B5EF4-FFF2-40B4-BE49-F238E27FC236}">
                <a16:creationId xmlns:a16="http://schemas.microsoft.com/office/drawing/2014/main" id="{E65EC299-8061-632D-184B-C532CFD41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56" b="956"/>
          <a:stretch/>
        </p:blipFill>
        <p:spPr>
          <a:xfrm>
            <a:off x="12192000" y="2868494"/>
            <a:ext cx="4852442" cy="2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0678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4387453" y="5952"/>
            <a:ext cx="15609094" cy="30360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Synthesis Approach</a:t>
            </a:r>
            <a:endParaRPr dirty="0"/>
          </a:p>
        </p:txBody>
      </p:sp>
      <p:sp>
        <p:nvSpPr>
          <p:cNvPr id="188" name="Text Placeholder 2"/>
          <p:cNvSpPr txBox="1">
            <a:spLocks noGrp="1"/>
          </p:cNvSpPr>
          <p:nvPr>
            <p:ph type="body" idx="1"/>
          </p:nvPr>
        </p:nvSpPr>
        <p:spPr>
          <a:xfrm>
            <a:off x="2193726" y="2784624"/>
            <a:ext cx="19996547" cy="884039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Transfer learning: pre-trained model weights</a:t>
            </a:r>
            <a:endParaRPr dirty="0"/>
          </a:p>
          <a:p>
            <a:r>
              <a:rPr lang="en-US" dirty="0"/>
              <a:t>Fourier encoding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↔ </a:t>
            </a:r>
            <a:r>
              <a:rPr lang="en-US" dirty="0">
                <a:cs typeface="Times New Roman" panose="02020603050405020304" pitchFamily="18" charset="0"/>
              </a:rPr>
              <a:t>phase information</a:t>
            </a:r>
          </a:p>
          <a:p>
            <a:pPr marL="0" indent="0" algn="ctr">
              <a:buNone/>
            </a:pPr>
            <a:r>
              <a:rPr lang="el-GR" sz="5400" dirty="0"/>
              <a:t>γ(</a:t>
            </a:r>
            <a:r>
              <a:rPr lang="en-US" sz="5400" dirty="0"/>
              <a:t>p) = {sin(2n</a:t>
            </a:r>
            <a:r>
              <a:rPr lang="el-GR" sz="5400" dirty="0"/>
              <a:t>π</a:t>
            </a:r>
            <a:r>
              <a:rPr lang="en-US" sz="5400" dirty="0"/>
              <a:t>p), cos(2n</a:t>
            </a:r>
            <a:r>
              <a:rPr lang="el-GR" sz="5400" dirty="0"/>
              <a:t>π</a:t>
            </a:r>
            <a:r>
              <a:rPr lang="en-US" sz="5400" dirty="0"/>
              <a:t>p)}, n = 0, 1, · · · , N</a:t>
            </a:r>
          </a:p>
          <a:p>
            <a:pPr marL="0" indent="0" algn="ctr">
              <a:buNone/>
            </a:pPr>
            <a:r>
              <a:rPr lang="en-US" dirty="0"/>
              <a:t>p = (r, </a:t>
            </a:r>
            <a:r>
              <a:rPr lang="el-GR" dirty="0"/>
              <a:t>Φ)</a:t>
            </a: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/>
              <a:t>Time-averaged scattering coefficients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↔ </a:t>
            </a:r>
            <a:r>
              <a:rPr lang="en-US" dirty="0">
                <a:cs typeface="Times New Roman" panose="02020603050405020304" pitchFamily="18" charset="0"/>
              </a:rPr>
              <a:t>frequency magnitude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94404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2104091-4B54-D94D-EDFF-ECD8E09ED342}"/>
              </a:ext>
            </a:extLst>
          </p:cNvPr>
          <p:cNvSpPr/>
          <p:nvPr/>
        </p:nvSpPr>
        <p:spPr>
          <a:xfrm>
            <a:off x="12058019" y="2715577"/>
            <a:ext cx="10020585" cy="4276930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47821-9E22-FF24-A8EA-43D47553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74A618-FA4D-D63A-1D29-D768887851EE}"/>
              </a:ext>
            </a:extLst>
          </p:cNvPr>
          <p:cNvSpPr txBox="1"/>
          <p:nvPr/>
        </p:nvSpPr>
        <p:spPr>
          <a:xfrm>
            <a:off x="4928173" y="9600937"/>
            <a:ext cx="2130388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(r,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θ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68A3BD3B-0ABD-30E4-8CB4-02B2D4A17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6" b="956"/>
          <a:stretch/>
        </p:blipFill>
        <p:spPr>
          <a:xfrm>
            <a:off x="2804706" y="3582552"/>
            <a:ext cx="2670419" cy="1150000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60C14F55-2630-2DA6-2722-A73F6FFE0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6" b="956"/>
          <a:stretch/>
        </p:blipFill>
        <p:spPr>
          <a:xfrm>
            <a:off x="3047633" y="4227416"/>
            <a:ext cx="2670419" cy="115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3738E5C-C2C2-87B1-5D9E-7A8D432B30A4}"/>
              </a:ext>
            </a:extLst>
          </p:cNvPr>
          <p:cNvSpPr txBox="1"/>
          <p:nvPr/>
        </p:nvSpPr>
        <p:spPr>
          <a:xfrm>
            <a:off x="2716359" y="5523171"/>
            <a:ext cx="2818077" cy="6367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(sparse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dataset)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41" name="Picture 15">
            <a:extLst>
              <a:ext uri="{FF2B5EF4-FFF2-40B4-BE49-F238E27FC236}">
                <a16:creationId xmlns:a16="http://schemas.microsoft.com/office/drawing/2014/main" id="{936897FD-3E84-005C-B63B-BACC67108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56" b="956"/>
          <a:stretch/>
        </p:blipFill>
        <p:spPr>
          <a:xfrm>
            <a:off x="16156278" y="9113214"/>
            <a:ext cx="2670419" cy="11500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35E1370-02AA-C2C2-9F58-4AC4CB1F45CA}"/>
              </a:ext>
            </a:extLst>
          </p:cNvPr>
          <p:cNvCxnSpPr>
            <a:cxnSpLocks/>
          </p:cNvCxnSpPr>
          <p:nvPr/>
        </p:nvCxnSpPr>
        <p:spPr>
          <a:xfrm flipV="1">
            <a:off x="6752467" y="8680813"/>
            <a:ext cx="1464201" cy="920124"/>
          </a:xfrm>
          <a:prstGeom prst="straightConnector1">
            <a:avLst/>
          </a:prstGeom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C22CFA-A3CC-91A3-187E-E6F54E009805}"/>
              </a:ext>
            </a:extLst>
          </p:cNvPr>
          <p:cNvCxnSpPr>
            <a:cxnSpLocks/>
          </p:cNvCxnSpPr>
          <p:nvPr/>
        </p:nvCxnSpPr>
        <p:spPr>
          <a:xfrm flipV="1">
            <a:off x="15158510" y="9817248"/>
            <a:ext cx="762669" cy="1"/>
          </a:xfrm>
          <a:prstGeom prst="straightConnector1">
            <a:avLst/>
          </a:prstGeom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85103F5-4970-B121-65AE-33B2845E0045}"/>
              </a:ext>
            </a:extLst>
          </p:cNvPr>
          <p:cNvSpPr txBox="1"/>
          <p:nvPr/>
        </p:nvSpPr>
        <p:spPr>
          <a:xfrm>
            <a:off x="12278126" y="4356908"/>
            <a:ext cx="2130388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(r,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θ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2955A78-8C01-60C0-335B-56ACF6864D8C}"/>
              </a:ext>
            </a:extLst>
          </p:cNvPr>
          <p:cNvCxnSpPr>
            <a:cxnSpLocks/>
          </p:cNvCxnSpPr>
          <p:nvPr/>
        </p:nvCxnSpPr>
        <p:spPr>
          <a:xfrm flipV="1">
            <a:off x="14717066" y="4813762"/>
            <a:ext cx="762669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B7AB130-A904-2353-3007-A67DE24CA5B8}"/>
              </a:ext>
            </a:extLst>
          </p:cNvPr>
          <p:cNvSpPr txBox="1"/>
          <p:nvPr/>
        </p:nvSpPr>
        <p:spPr>
          <a:xfrm>
            <a:off x="15878892" y="4160226"/>
            <a:ext cx="2366613" cy="1375373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dern No. 20" panose="02070704070505020303" pitchFamily="18" charset="0"/>
                <a:ea typeface="Helvetica Light"/>
                <a:cs typeface="Helvetica Light"/>
                <a:sym typeface="Helvetica Light"/>
              </a:rPr>
              <a:t>Neural</a:t>
            </a:r>
            <a:r>
              <a:rPr kumimoji="0" lang="en-US" sz="4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dern No. 20" panose="02070704070505020303" pitchFamily="18" charset="0"/>
                <a:ea typeface="Helvetica Light"/>
                <a:cs typeface="Helvetica Light"/>
                <a:sym typeface="Helvetica Light"/>
              </a:rPr>
              <a:t> Network 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dern No. 20" panose="02070704070505020303" pitchFamily="18" charset="0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F28581D-E3B6-25DE-7435-80E30E4C3282}"/>
              </a:ext>
            </a:extLst>
          </p:cNvPr>
          <p:cNvCxnSpPr>
            <a:cxnSpLocks/>
          </p:cNvCxnSpPr>
          <p:nvPr/>
        </p:nvCxnSpPr>
        <p:spPr>
          <a:xfrm flipV="1">
            <a:off x="18463699" y="4847912"/>
            <a:ext cx="762669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E5A768D-A682-48EB-E74E-7AED4E10E640}"/>
              </a:ext>
            </a:extLst>
          </p:cNvPr>
          <p:cNvSpPr txBox="1"/>
          <p:nvPr/>
        </p:nvSpPr>
        <p:spPr>
          <a:xfrm>
            <a:off x="7261409" y="3410750"/>
            <a:ext cx="3435179" cy="1990927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dern No. 20" panose="02070704070505020303" pitchFamily="18" charset="0"/>
                <a:ea typeface="Helvetica Light"/>
                <a:cs typeface="Helvetica Light"/>
                <a:sym typeface="Helvetica Light"/>
              </a:rPr>
              <a:t>Wavelet</a:t>
            </a:r>
          </a:p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dern No. 20" panose="02070704070505020303" pitchFamily="18" charset="0"/>
                <a:ea typeface="Helvetica Light"/>
                <a:cs typeface="Helvetica Light"/>
                <a:sym typeface="Helvetica Light"/>
              </a:rPr>
              <a:t>Scattering</a:t>
            </a:r>
          </a:p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latin typeface="Modern No. 20" panose="02070704070505020303" pitchFamily="18" charset="0"/>
              </a:rPr>
              <a:t>Transform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dern No. 20" panose="02070704070505020303" pitchFamily="18" charset="0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39EFE9-5B60-C135-C8C8-5D1E44B44FB3}"/>
              </a:ext>
            </a:extLst>
          </p:cNvPr>
          <p:cNvCxnSpPr>
            <a:cxnSpLocks/>
          </p:cNvCxnSpPr>
          <p:nvPr/>
        </p:nvCxnSpPr>
        <p:spPr>
          <a:xfrm>
            <a:off x="8978998" y="5523171"/>
            <a:ext cx="0" cy="63671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B083204-E4AB-55D2-9BFE-C1054E4C5B25}"/>
              </a:ext>
            </a:extLst>
          </p:cNvPr>
          <p:cNvSpPr txBox="1"/>
          <p:nvPr/>
        </p:nvSpPr>
        <p:spPr>
          <a:xfrm>
            <a:off x="7261409" y="6061583"/>
            <a:ext cx="3435179" cy="759820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latin typeface="Modern No. 20" panose="02070704070505020303" pitchFamily="18" charset="0"/>
              </a:rPr>
              <a:t>Coefficients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dern No. 20" panose="02070704070505020303" pitchFamily="18" charset="0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DB6DF3-E14A-8830-914B-B6A5C5BA97FC}"/>
              </a:ext>
            </a:extLst>
          </p:cNvPr>
          <p:cNvCxnSpPr>
            <a:cxnSpLocks/>
          </p:cNvCxnSpPr>
          <p:nvPr/>
        </p:nvCxnSpPr>
        <p:spPr>
          <a:xfrm flipV="1">
            <a:off x="6053507" y="4384323"/>
            <a:ext cx="762669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6F3CE8C-4DCF-3FCE-7646-54985DDA2A74}"/>
              </a:ext>
            </a:extLst>
          </p:cNvPr>
          <p:cNvSpPr txBox="1"/>
          <p:nvPr/>
        </p:nvSpPr>
        <p:spPr>
          <a:xfrm>
            <a:off x="12532754" y="9129562"/>
            <a:ext cx="2268247" cy="1375373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Modern No. 20" panose="02070704070505020303" pitchFamily="18" charset="0"/>
                <a:ea typeface="Helvetica Light"/>
                <a:cs typeface="Helvetica Light"/>
              </a:rPr>
              <a:t>Neural Network 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9E2B7A4-9A21-32D6-E835-A28A6B63BE82}"/>
              </a:ext>
            </a:extLst>
          </p:cNvPr>
          <p:cNvCxnSpPr>
            <a:cxnSpLocks/>
          </p:cNvCxnSpPr>
          <p:nvPr/>
        </p:nvCxnSpPr>
        <p:spPr>
          <a:xfrm>
            <a:off x="7188053" y="10058083"/>
            <a:ext cx="5039072" cy="0"/>
          </a:xfrm>
          <a:prstGeom prst="straightConnector1">
            <a:avLst/>
          </a:prstGeom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7BBCFD5-5C3F-1716-BB8D-725B7E324B85}"/>
              </a:ext>
            </a:extLst>
          </p:cNvPr>
          <p:cNvCxnSpPr>
            <a:cxnSpLocks/>
          </p:cNvCxnSpPr>
          <p:nvPr/>
        </p:nvCxnSpPr>
        <p:spPr>
          <a:xfrm>
            <a:off x="11041705" y="8680813"/>
            <a:ext cx="1185420" cy="814633"/>
          </a:xfrm>
          <a:prstGeom prst="straightConnector1">
            <a:avLst/>
          </a:prstGeom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F9B3647-04A0-734F-A03A-ECFD00A07B37}"/>
              </a:ext>
            </a:extLst>
          </p:cNvPr>
          <p:cNvSpPr/>
          <p:nvPr/>
        </p:nvSpPr>
        <p:spPr>
          <a:xfrm>
            <a:off x="2233653" y="2715577"/>
            <a:ext cx="8968307" cy="4276930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B3D405B-206D-2495-82CA-DCAD535A8E4F}"/>
              </a:ext>
            </a:extLst>
          </p:cNvPr>
          <p:cNvSpPr/>
          <p:nvPr/>
        </p:nvSpPr>
        <p:spPr>
          <a:xfrm>
            <a:off x="4728207" y="7661636"/>
            <a:ext cx="14444244" cy="4276930"/>
          </a:xfrm>
          <a:prstGeom prst="round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6EAA0D-C02A-CD00-3FA6-3663B2CA303F}"/>
              </a:ext>
            </a:extLst>
          </p:cNvPr>
          <p:cNvSpPr txBox="1"/>
          <p:nvPr/>
        </p:nvSpPr>
        <p:spPr>
          <a:xfrm>
            <a:off x="6482967" y="6104423"/>
            <a:ext cx="469677" cy="913709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BF51022-B40C-CCA5-D2B7-2C1F0E19CE4B}"/>
              </a:ext>
            </a:extLst>
          </p:cNvPr>
          <p:cNvSpPr txBox="1"/>
          <p:nvPr/>
        </p:nvSpPr>
        <p:spPr>
          <a:xfrm>
            <a:off x="17530753" y="6087481"/>
            <a:ext cx="469677" cy="913709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863AC90-806E-3C83-77E1-799EF2D752E0}"/>
              </a:ext>
            </a:extLst>
          </p:cNvPr>
          <p:cNvSpPr txBox="1"/>
          <p:nvPr/>
        </p:nvSpPr>
        <p:spPr>
          <a:xfrm>
            <a:off x="16411102" y="11048178"/>
            <a:ext cx="469677" cy="913709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24BEA-A4DC-C114-F9DA-68C5A2FDA295}"/>
              </a:ext>
            </a:extLst>
          </p:cNvPr>
          <p:cNvSpPr txBox="1"/>
          <p:nvPr/>
        </p:nvSpPr>
        <p:spPr>
          <a:xfrm>
            <a:off x="16357362" y="10269234"/>
            <a:ext cx="2268247" cy="6367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(full 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dataset)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2313CE-756A-6A31-D63E-43EA2FB41342}"/>
              </a:ext>
            </a:extLst>
          </p:cNvPr>
          <p:cNvSpPr txBox="1"/>
          <p:nvPr/>
        </p:nvSpPr>
        <p:spPr>
          <a:xfrm>
            <a:off x="5122958" y="7812737"/>
            <a:ext cx="2339546" cy="1867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Frequency</a:t>
            </a:r>
            <a:r>
              <a:rPr kumimoji="0" lang="en-US" sz="2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magnitude-dependent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lang="en-US" sz="2800" dirty="0"/>
              <a:t>learning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B49B71-93F7-F7A4-C003-63C8CCF004B7}"/>
              </a:ext>
            </a:extLst>
          </p:cNvPr>
          <p:cNvSpPr txBox="1"/>
          <p:nvPr/>
        </p:nvSpPr>
        <p:spPr>
          <a:xfrm>
            <a:off x="7484567" y="10163574"/>
            <a:ext cx="4506115" cy="575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Phase-dependent learning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3927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7 L 0.47845 -0.1186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19" y="-59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917E-6 -2.22222E-6 L -0.3024 0.2819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24" y="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6" grpId="0"/>
      <p:bldP spid="35" grpId="0"/>
      <p:bldP spid="49" grpId="0"/>
      <p:bldP spid="51" grpId="0" animBg="1"/>
      <p:bldP spid="51" grpId="1" animBg="1"/>
      <p:bldP spid="53" grpId="0" animBg="1"/>
      <p:bldP spid="64" grpId="0"/>
      <p:bldP spid="64" grpId="1"/>
      <p:bldP spid="70" grpId="0" animBg="1"/>
      <p:bldP spid="80" grpId="0" animBg="1"/>
      <p:bldP spid="83" grpId="0" animBg="1"/>
      <p:bldP spid="84" grpId="0" animBg="1"/>
      <p:bldP spid="85" grpId="0" animBg="1"/>
      <p:bldP spid="86" grpId="0" animBg="1"/>
      <p:bldP spid="3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4387453" y="5952"/>
            <a:ext cx="15609094" cy="30360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Conclusions</a:t>
            </a:r>
            <a:endParaRPr dirty="0"/>
          </a:p>
        </p:txBody>
      </p:sp>
      <p:sp>
        <p:nvSpPr>
          <p:cNvPr id="188" name="Text Placeholder 2"/>
          <p:cNvSpPr txBox="1">
            <a:spLocks noGrp="1"/>
          </p:cNvSpPr>
          <p:nvPr>
            <p:ph type="body" idx="1"/>
          </p:nvPr>
        </p:nvSpPr>
        <p:spPr>
          <a:xfrm>
            <a:off x="4283408" y="3172691"/>
            <a:ext cx="15817183" cy="73706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Scattering coefficients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Allow compact BRIR representation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Efficiently represent room-related effects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Poorly distinguish head-related effects (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825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 Placeholder 1"/>
          <p:cNvSpPr txBox="1">
            <a:spLocks noGrp="1"/>
          </p:cNvSpPr>
          <p:nvPr>
            <p:ph type="body" idx="1"/>
          </p:nvPr>
        </p:nvSpPr>
        <p:spPr>
          <a:xfrm>
            <a:off x="2631749" y="2133601"/>
            <a:ext cx="19120502" cy="992709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indent="0" hangingPunct="0">
              <a:spcBef>
                <a:spcPts val="0"/>
              </a:spcBef>
              <a:buSzTx/>
              <a:buNone/>
            </a:pPr>
            <a:r>
              <a:rPr lang="en-US" sz="4400" dirty="0"/>
              <a:t>[1] </a:t>
            </a:r>
            <a:r>
              <a:rPr lang="en-US" sz="4400" dirty="0">
                <a:hlinkClick r:id="rId2"/>
              </a:rPr>
              <a:t>http://web.stanford.edu/class/ee269/LectureWaveletsPartII.pdf</a:t>
            </a:r>
            <a:r>
              <a:rPr lang="en-US" sz="4400" dirty="0"/>
              <a:t> </a:t>
            </a: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 dirty="0"/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[2] J.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Andén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and S.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Mallat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, “Deep scattering spectrum,” IEEE Transactions on Signal Processing, vol.62, pp. 4114-4128, 2014.</a:t>
            </a:r>
          </a:p>
          <a:p>
            <a:pPr marL="0" indent="0" algn="l">
              <a:buNone/>
            </a:pPr>
            <a:r>
              <a:rPr lang="en-US" sz="4400" dirty="0"/>
              <a:t>[3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] W.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Ghezaeil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, L. Brun and O.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Lézoray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, "Wavelet Scattering Transform and CNN for Closed Set Speaker Identification," 2020 IEEE 22nd International Workshop on Multimedia Signal Processing (MMSP), Tampere, Finland, 2020, pp. 1-6,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doi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: 10.1109/MMSP48831.2020.9287061.</a:t>
            </a:r>
            <a:endParaRPr lang="en-US" sz="4400" dirty="0"/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 dirty="0"/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[4]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Kymatio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: Wavelet scattering in Python - v0.3.0 “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Erdre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,” Classification of spoken digit recordings.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3"/>
              </a:rPr>
              <a:t>https://www.kymat.io/gallery_1d/plot_classif_torch.html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[</a:t>
            </a:r>
            <a:r>
              <a:rPr lang="en-US" sz="4400" dirty="0"/>
              <a:t>5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]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Massicotte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, Philippe Yvan. “Machine Learning with Feature Extractions for Regression Estimation of Binaural Sound Source Localization,” 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doi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: 10.22215/</a:t>
            </a:r>
            <a:r>
              <a:rPr kumimoji="0" lang="en-US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etd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/2022-15283.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400" dirty="0"/>
          </a:p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150DC7-26DD-5620-571C-E993CF597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7453" y="2434297"/>
            <a:ext cx="15609094" cy="78754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Synthesis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BE4A57-BFCE-35B1-2F8C-67700956E285}"/>
              </a:ext>
            </a:extLst>
          </p:cNvPr>
          <p:cNvCxnSpPr>
            <a:cxnSpLocks/>
          </p:cNvCxnSpPr>
          <p:nvPr/>
        </p:nvCxnSpPr>
        <p:spPr>
          <a:xfrm flipV="1">
            <a:off x="17941425" y="4087965"/>
            <a:ext cx="762669" cy="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86611C-9D8C-D962-E058-1DA46DF3A345}"/>
              </a:ext>
            </a:extLst>
          </p:cNvPr>
          <p:cNvSpPr txBox="1"/>
          <p:nvPr/>
        </p:nvSpPr>
        <p:spPr>
          <a:xfrm>
            <a:off x="19431115" y="3631110"/>
            <a:ext cx="2130388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(r,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θ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514C06-3CE6-9F9A-BEFB-B13C71D97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56" b="956"/>
          <a:stretch/>
        </p:blipFill>
        <p:spPr>
          <a:xfrm>
            <a:off x="16709061" y="6302535"/>
            <a:ext cx="4852442" cy="243893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B10961-DBA8-E8EF-A17B-D044CF41398A}"/>
              </a:ext>
            </a:extLst>
          </p:cNvPr>
          <p:cNvCxnSpPr>
            <a:cxnSpLocks/>
          </p:cNvCxnSpPr>
          <p:nvPr/>
        </p:nvCxnSpPr>
        <p:spPr>
          <a:xfrm flipV="1">
            <a:off x="15144105" y="8536250"/>
            <a:ext cx="762669" cy="1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0C583F-507D-B8E6-5F93-F4945AAAA00B}"/>
              </a:ext>
            </a:extLst>
          </p:cNvPr>
          <p:cNvSpPr txBox="1"/>
          <p:nvPr/>
        </p:nvSpPr>
        <p:spPr>
          <a:xfrm>
            <a:off x="12192000" y="8079395"/>
            <a:ext cx="2130388" cy="913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(r,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θ</a:t>
            </a: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, </a:t>
            </a:r>
            <a:r>
              <a:rPr kumimoji="0" lang="el-GR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5933427D-1E2B-5C1B-8AC0-A84F63494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56" b="956"/>
          <a:stretch/>
        </p:blipFill>
        <p:spPr>
          <a:xfrm>
            <a:off x="16709061" y="9731439"/>
            <a:ext cx="4852442" cy="2215429"/>
          </a:xfrm>
          <a:prstGeom prst="rect">
            <a:avLst/>
          </a:prstGeom>
        </p:spPr>
      </p:pic>
      <p:pic>
        <p:nvPicPr>
          <p:cNvPr id="1026" name="Picture 2" descr="Three Dots Images - Free Download on Freepik">
            <a:extLst>
              <a:ext uri="{FF2B5EF4-FFF2-40B4-BE49-F238E27FC236}">
                <a16:creationId xmlns:a16="http://schemas.microsoft.com/office/drawing/2014/main" id="{3B478AEB-EDD4-5028-53E3-537666C3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094" y="8716872"/>
            <a:ext cx="1014567" cy="10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5">
            <a:extLst>
              <a:ext uri="{FF2B5EF4-FFF2-40B4-BE49-F238E27FC236}">
                <a16:creationId xmlns:a16="http://schemas.microsoft.com/office/drawing/2014/main" id="{E65EC299-8061-632D-184B-C532CFD41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56" b="956"/>
          <a:stretch/>
        </p:blipFill>
        <p:spPr>
          <a:xfrm>
            <a:off x="12192000" y="2868494"/>
            <a:ext cx="4852442" cy="2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9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xfrm>
            <a:off x="2022389" y="0"/>
            <a:ext cx="20339222" cy="30360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Understanding BRIR Dependencies </a:t>
            </a:r>
            <a:endParaRPr dirty="0"/>
          </a:p>
        </p:txBody>
      </p:sp>
      <p:sp>
        <p:nvSpPr>
          <p:cNvPr id="156" name="Text Placeholder 2"/>
          <p:cNvSpPr txBox="1">
            <a:spLocks noGrp="1"/>
          </p:cNvSpPr>
          <p:nvPr>
            <p:ph type="body" idx="1"/>
          </p:nvPr>
        </p:nvSpPr>
        <p:spPr>
          <a:xfrm>
            <a:off x="10390909" y="2777826"/>
            <a:ext cx="12967855" cy="884039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Single-speaker BRIR measurements from dummy head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0:1:360°, rotation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0:1:90 cm, horizontal translation (L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R)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Bandpass filtering (150 Hz – 7 kHz)</a:t>
            </a:r>
          </a:p>
        </p:txBody>
      </p:sp>
      <p:pic>
        <p:nvPicPr>
          <p:cNvPr id="3" name="Picture 2" descr="A mannequin sitting in a room with a machine&#10;&#10;Description automatically generated">
            <a:extLst>
              <a:ext uri="{FF2B5EF4-FFF2-40B4-BE49-F238E27FC236}">
                <a16:creationId xmlns:a16="http://schemas.microsoft.com/office/drawing/2014/main" id="{2B008FEC-68E6-9C23-F52F-274D140A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18" y="3605212"/>
            <a:ext cx="68580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87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xfrm>
            <a:off x="3528255" y="-181134"/>
            <a:ext cx="17327488" cy="30360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BRIR Spatial Dependencies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 Placeholder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78464" y="2805535"/>
                <a:ext cx="18027071" cy="8840391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4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BRTF (Binaural room transfer function) = Fourier transform of BRIR</a:t>
                </a:r>
              </a:p>
              <a:p>
                <a:r>
                  <a:rPr lang="en-US" sz="4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Fractional-octave smoothing applied to calculated BRTFs (1/6</a:t>
                </a:r>
                <a:r>
                  <a:rPr lang="en-US" sz="4800" baseline="30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</a:t>
                </a:r>
                <a:r>
                  <a:rPr lang="en-US" sz="48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octave)</a:t>
                </a:r>
                <a:endParaRPr lang="en-US" dirty="0"/>
              </a:p>
              <a:p>
                <a:r>
                  <a:rPr lang="en-US" dirty="0"/>
                  <a:t>Translational BRTF spectral power difference defined as:</a:t>
                </a:r>
              </a:p>
              <a:p>
                <a:pPr marL="0" indent="0">
                  <a:buSzTx/>
                  <a:buNone/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func>
                        <m:funcPr>
                          <m:ctrlP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func>
                      <m:r>
                        <a:rPr lang="ar-AE" sz="5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lang="el-GR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dirty="0"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  <a:p>
                <a:r>
                  <a:rPr lang="en-US" dirty="0"/>
                  <a:t>Azimuthal BRTF spectral power difference defined as:</a:t>
                </a:r>
              </a:p>
              <a:p>
                <a:pPr marL="0" indent="0" algn="ctr">
                  <a:buSzTx/>
                  <a:buNone/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func>
                        <m:funcPr>
                          <m:ctrlP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5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ar-AE" sz="5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func>
                      <m:r>
                        <a:rPr lang="ar-AE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lang="el-GR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SzTx/>
                  <a:buNone/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lang="ar-AE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BRTF vector</a:t>
                </a:r>
                <a:endParaRPr lang="el-GR" dirty="0"/>
              </a:p>
              <a:p>
                <a:pPr marL="0" indent="0" algn="ctr">
                  <a:spcBef>
                    <a:spcPts val="1200"/>
                  </a:spcBef>
                  <a:buSzTx/>
                  <a:buNone/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d>
                        <m:dPr>
                          <m:ctrlP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ar-AE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  <m:r>
                        <a:rPr lang="en-US" sz="5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SzTx/>
                  <a:buNone/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lang="ar-AE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ar-AE" dirty="0">
                    <a:latin typeface="Helvetica Light"/>
                    <a:ea typeface="Helvetica Light"/>
                    <a:cs typeface="Helvetica Light"/>
                    <a:sym typeface="Helvetica Light"/>
                  </a:rPr>
                  <a:t> </a:t>
                </a:r>
                <a14:m>
                  <m:oMath xmlns:m="http://schemas.openxmlformats.org/officeDocument/2006/math">
                    <m:r>
                      <a:rPr lang="ar-AE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ar-AE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ar-AE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</m:d>
                    <m:r>
                      <a:rPr lang="en-US" sz="5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1200"/>
                  </a:spcBef>
                  <a:buSzTx/>
                  <a:buNone/>
                  <a:defRPr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= log constant</a:t>
                </a:r>
              </a:p>
            </p:txBody>
          </p:sp>
        </mc:Choice>
        <mc:Fallback xmlns="">
          <p:sp>
            <p:nvSpPr>
              <p:cNvPr id="156" name="Text Placeholder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78464" y="2805535"/>
                <a:ext cx="18027071" cy="8840391"/>
              </a:xfrm>
              <a:prstGeom prst="rect">
                <a:avLst/>
              </a:prstGeom>
              <a:blipFill>
                <a:blip r:embed="rId2"/>
                <a:stretch>
                  <a:fillRect l="-845" t="-621"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"/>
          <p:cNvSpPr txBox="1"/>
          <p:nvPr/>
        </p:nvSpPr>
        <p:spPr>
          <a:xfrm>
            <a:off x="6914612" y="2099309"/>
            <a:ext cx="10100519" cy="913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r>
              <a:rPr lang="en-US" dirty="0"/>
              <a:t>Spectral Power Difference vs. Azimuth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C612C-B316-66D2-F564-6C659D5741B7}"/>
              </a:ext>
            </a:extLst>
          </p:cNvPr>
          <p:cNvSpPr txBox="1"/>
          <p:nvPr/>
        </p:nvSpPr>
        <p:spPr>
          <a:xfrm>
            <a:off x="915126" y="4250888"/>
            <a:ext cx="9222909" cy="100335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 algn="l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US" sz="5400" dirty="0"/>
              <a:t>Smoothly shifting pattern over the translational range: </a:t>
            </a:r>
            <a:r>
              <a:rPr lang="en-US" sz="5400" dirty="0">
                <a:solidFill>
                  <a:srgbClr val="00B050"/>
                </a:solidFill>
              </a:rPr>
              <a:t>easier to learn</a:t>
            </a:r>
          </a:p>
          <a:p>
            <a:pPr marL="685800" indent="-685800" algn="l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1"/>
                </a:solidFill>
              </a:rPr>
              <a:t>Complex patterns: </a:t>
            </a:r>
            <a:r>
              <a:rPr lang="en-US" sz="5400" dirty="0">
                <a:solidFill>
                  <a:srgbClr val="FF0000"/>
                </a:solidFill>
              </a:rPr>
              <a:t>harder to learn</a:t>
            </a:r>
          </a:p>
          <a:p>
            <a:pPr marL="685800" indent="-685800" algn="l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tx1"/>
                </a:solidFill>
              </a:rPr>
              <a:t>Head-related effects dominant</a:t>
            </a:r>
          </a:p>
          <a:p>
            <a:pPr algn="l">
              <a:spcBef>
                <a:spcPts val="4800"/>
              </a:spcBef>
            </a:pPr>
            <a:endParaRPr lang="en-US" sz="5400" dirty="0">
              <a:solidFill>
                <a:schemeClr val="tx1"/>
              </a:solidFill>
            </a:endParaRPr>
          </a:p>
          <a:p>
            <a:pPr marL="685800" indent="-685800" algn="l">
              <a:spcBef>
                <a:spcPts val="4800"/>
              </a:spcBef>
              <a:buFont typeface="Arial" panose="020B0604020202020204" pitchFamily="34" charset="0"/>
              <a:buChar char="•"/>
            </a:pPr>
            <a:endParaRPr lang="en-US" sz="5400" dirty="0"/>
          </a:p>
        </p:txBody>
      </p:sp>
      <p:pic>
        <p:nvPicPr>
          <p:cNvPr id="2" name="Spectral Power Difference vs. Azimuth L">
            <a:hlinkClick r:id="" action="ppaction://media"/>
            <a:extLst>
              <a:ext uri="{FF2B5EF4-FFF2-40B4-BE49-F238E27FC236}">
                <a16:creationId xmlns:a16="http://schemas.microsoft.com/office/drawing/2014/main" id="{2E7DE0CC-D647-AC25-7B07-92FA3439C1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61693" y="3683860"/>
            <a:ext cx="14322307" cy="76385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"/>
          <p:cNvSpPr txBox="1"/>
          <p:nvPr/>
        </p:nvSpPr>
        <p:spPr>
          <a:xfrm>
            <a:off x="6539514" y="2099309"/>
            <a:ext cx="10850724" cy="913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r>
              <a:rPr lang="en-US" dirty="0"/>
              <a:t>Spectral Power Difference vs. Translation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C612C-B316-66D2-F564-6C659D5741B7}"/>
              </a:ext>
            </a:extLst>
          </p:cNvPr>
          <p:cNvSpPr txBox="1"/>
          <p:nvPr/>
        </p:nvSpPr>
        <p:spPr>
          <a:xfrm>
            <a:off x="956263" y="4400658"/>
            <a:ext cx="9151563" cy="6740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400" dirty="0"/>
              <a:t>Few distinguishable patterns over the azimuthal range: </a:t>
            </a:r>
            <a:r>
              <a:rPr lang="en-US" sz="5400" dirty="0">
                <a:solidFill>
                  <a:srgbClr val="00B050"/>
                </a:solidFill>
              </a:rPr>
              <a:t>easier to learn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400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400" dirty="0"/>
              <a:t>Multivalued pattern evolution: </a:t>
            </a:r>
            <a:r>
              <a:rPr lang="en-US" sz="5400" dirty="0">
                <a:solidFill>
                  <a:srgbClr val="FF0000"/>
                </a:solidFill>
              </a:rPr>
              <a:t>harder to learn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sz="5400" dirty="0">
              <a:solidFill>
                <a:srgbClr val="FF0000"/>
              </a:solidFill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tx1"/>
                </a:solidFill>
              </a:rPr>
              <a:t>Room</a:t>
            </a:r>
            <a:r>
              <a:rPr lang="en-US" sz="5400" b="1" dirty="0">
                <a:solidFill>
                  <a:srgbClr val="FF0000"/>
                </a:solidFill>
              </a:rPr>
              <a:t> </a:t>
            </a:r>
            <a:r>
              <a:rPr lang="en-US" sz="5400" b="1" dirty="0">
                <a:solidFill>
                  <a:schemeClr val="tx1"/>
                </a:solidFill>
              </a:rPr>
              <a:t>effects dominant</a:t>
            </a:r>
          </a:p>
        </p:txBody>
      </p:sp>
      <p:pic>
        <p:nvPicPr>
          <p:cNvPr id="3" name="Spectral Power Difference vs. Offset L">
            <a:hlinkClick r:id="" action="ppaction://media"/>
            <a:extLst>
              <a:ext uri="{FF2B5EF4-FFF2-40B4-BE49-F238E27FC236}">
                <a16:creationId xmlns:a16="http://schemas.microsoft.com/office/drawing/2014/main" id="{948D6A2C-2225-97A7-577B-1D7C863EC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6229" y="3371952"/>
            <a:ext cx="13395552" cy="893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7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9815-0F26-228B-0040-E5DB4E5E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36" y="3825080"/>
            <a:ext cx="14716127" cy="4643439"/>
          </a:xfrm>
        </p:spPr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A67DC-9BF0-36F9-9406-6062BE5DA9A6}"/>
              </a:ext>
            </a:extLst>
          </p:cNvPr>
          <p:cNvSpPr txBox="1"/>
          <p:nvPr/>
        </p:nvSpPr>
        <p:spPr>
          <a:xfrm>
            <a:off x="6097731" y="7836042"/>
            <a:ext cx="12188536" cy="2400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Can BRIR frequency patterns be captured via </a:t>
            </a:r>
            <a:r>
              <a:rPr lang="en-US" b="1" dirty="0"/>
              <a:t>feature extraction</a:t>
            </a:r>
            <a:r>
              <a:rPr lang="en-US" dirty="0"/>
              <a:t> to match BRIRs to corresponding head orientations?</a:t>
            </a:r>
          </a:p>
        </p:txBody>
      </p:sp>
    </p:spTree>
    <p:extLst>
      <p:ext uri="{BB962C8B-B14F-4D97-AF65-F5344CB8AC3E}">
        <p14:creationId xmlns:p14="http://schemas.microsoft.com/office/powerpoint/2010/main" val="6034235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2787920" y="-52521"/>
            <a:ext cx="19112959" cy="303609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13315">
              <a:defRPr sz="9900"/>
            </a:lvl1pPr>
          </a:lstStyle>
          <a:p>
            <a:r>
              <a:rPr lang="en-US" dirty="0"/>
              <a:t>Continuous Wavelet Transform (CWT)</a:t>
            </a:r>
          </a:p>
        </p:txBody>
      </p:sp>
      <p:sp>
        <p:nvSpPr>
          <p:cNvPr id="7" name="AutoShape 2" descr="f\star g">
            <a:extLst>
              <a:ext uri="{FF2B5EF4-FFF2-40B4-BE49-F238E27FC236}">
                <a16:creationId xmlns:a16="http://schemas.microsoft.com/office/drawing/2014/main" id="{27DE42A6-B69C-6F72-863B-8B58EF8A35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3772A-2243-0FDE-DC3E-54C9B4155428}"/>
              </a:ext>
            </a:extLst>
          </p:cNvPr>
          <p:cNvSpPr txBox="1"/>
          <p:nvPr/>
        </p:nvSpPr>
        <p:spPr>
          <a:xfrm>
            <a:off x="3886200" y="12840335"/>
            <a:ext cx="17315830" cy="51359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[</a:t>
            </a:r>
            <a:r>
              <a:rPr lang="en-US" sz="2400" dirty="0"/>
              <a:t>1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]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3"/>
              </a:rPr>
              <a:t>http://web.stanford.edu/class/ee269/LectureWaveletsPartII.pdf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40F91-581B-4CA0-79AE-A6B4FFEF7A86}"/>
              </a:ext>
            </a:extLst>
          </p:cNvPr>
          <p:cNvSpPr txBox="1"/>
          <p:nvPr/>
        </p:nvSpPr>
        <p:spPr>
          <a:xfrm>
            <a:off x="608420" y="2982695"/>
            <a:ext cx="11191694" cy="3806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 algn="l" defTabSz="731162">
              <a:lnSpc>
                <a:spcPct val="90000"/>
              </a:lnSpc>
              <a:spcBef>
                <a:spcPts val="5200"/>
              </a:spcBef>
              <a:buFont typeface="Arial" panose="020B0604020202020204" pitchFamily="34" charset="0"/>
              <a:buChar char="•"/>
              <a:defRPr sz="4450"/>
            </a:pPr>
            <a:r>
              <a:rPr lang="en-US" sz="4400" dirty="0"/>
              <a:t>Multiresolution signal analysis, unlike Short-Time Fourier Transform (STFT)</a:t>
            </a:r>
          </a:p>
          <a:p>
            <a:pPr marL="685800" indent="-685800" algn="l" defTabSz="731162">
              <a:lnSpc>
                <a:spcPct val="90000"/>
              </a:lnSpc>
              <a:spcBef>
                <a:spcPts val="5200"/>
              </a:spcBef>
              <a:buFont typeface="Arial" panose="020B0604020202020204" pitchFamily="34" charset="0"/>
              <a:buChar char="•"/>
              <a:defRPr sz="4450"/>
            </a:pPr>
            <a:r>
              <a:rPr lang="en-US" sz="4400" dirty="0"/>
              <a:t>Motivation: improved analysis of </a:t>
            </a:r>
            <a:r>
              <a:rPr lang="en-US" sz="4400" b="1" dirty="0"/>
              <a:t>quick impulses with high frequency information </a:t>
            </a:r>
            <a:r>
              <a:rPr lang="en-US" sz="4400" dirty="0"/>
              <a:t>[1]</a:t>
            </a:r>
          </a:p>
        </p:txBody>
      </p:sp>
      <p:pic>
        <p:nvPicPr>
          <p:cNvPr id="1026" name="Picture 2" descr="EE269 Signal Processing for Machine Learning - Wavelets Part II">
            <a:extLst>
              <a:ext uri="{FF2B5EF4-FFF2-40B4-BE49-F238E27FC236}">
                <a16:creationId xmlns:a16="http://schemas.microsoft.com/office/drawing/2014/main" id="{98A20538-8F32-4BC8-A267-4105F5316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069" y="6852519"/>
            <a:ext cx="12792412" cy="53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5AF41042-1DF8-85B4-C485-F7D739788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r="50286" b="14990"/>
          <a:stretch/>
        </p:blipFill>
        <p:spPr bwMode="auto">
          <a:xfrm>
            <a:off x="15280202" y="2473110"/>
            <a:ext cx="5921828" cy="360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</TotalTime>
  <Words>1650</Words>
  <Application>Microsoft Office PowerPoint</Application>
  <PresentationFormat>Custom</PresentationFormat>
  <Paragraphs>175</Paragraphs>
  <Slides>28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Avenir Roman</vt:lpstr>
      <vt:lpstr>Cambria Math</vt:lpstr>
      <vt:lpstr>Courier New</vt:lpstr>
      <vt:lpstr>Helvetica</vt:lpstr>
      <vt:lpstr>Helvetica Light</vt:lpstr>
      <vt:lpstr>Modern No. 20</vt:lpstr>
      <vt:lpstr>Times New Roman</vt:lpstr>
      <vt:lpstr>Wingdings</vt:lpstr>
      <vt:lpstr>White</vt:lpstr>
      <vt:lpstr>Neural Rendering of Multichannel BRIRs for Personal Sound Zones with Head Tracking</vt:lpstr>
      <vt:lpstr>Motivation</vt:lpstr>
      <vt:lpstr>PowerPoint Presentation</vt:lpstr>
      <vt:lpstr>Understanding BRIR Dependencies </vt:lpstr>
      <vt:lpstr>BRIR Spatial Dependencies</vt:lpstr>
      <vt:lpstr>PowerPoint Presentation</vt:lpstr>
      <vt:lpstr>PowerPoint Presentation</vt:lpstr>
      <vt:lpstr>Feature Extraction</vt:lpstr>
      <vt:lpstr>Continuous Wavelet Transform (CWT)</vt:lpstr>
      <vt:lpstr>Wavelet Scattering Transform</vt:lpstr>
      <vt:lpstr>Wavelet Scattering Transform</vt:lpstr>
      <vt:lpstr>Wavelet Scattering Transform</vt:lpstr>
      <vt:lpstr>PowerPoint Presentation</vt:lpstr>
      <vt:lpstr>PowerPoint Presentation</vt:lpstr>
      <vt:lpstr>PowerPoint Presentation</vt:lpstr>
      <vt:lpstr>PowerPoint Presentation</vt:lpstr>
      <vt:lpstr>Model Comparison</vt:lpstr>
      <vt:lpstr>Model Tradeoffs</vt:lpstr>
      <vt:lpstr>Training and Evaluation</vt:lpstr>
      <vt:lpstr>PowerPoint Presentation</vt:lpstr>
      <vt:lpstr>Takeaways</vt:lpstr>
      <vt:lpstr>Future Analysis Steps</vt:lpstr>
      <vt:lpstr>Proposed Synthesis Work</vt:lpstr>
      <vt:lpstr>PowerPoint Presentation</vt:lpstr>
      <vt:lpstr>Synthesis Approach</vt:lpstr>
      <vt:lpstr>Synthesis Workflow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BRIR Localization Convolutional Neural Networks</dc:title>
  <cp:lastModifiedBy>Mannikar, Tanay N</cp:lastModifiedBy>
  <cp:revision>1</cp:revision>
  <dcterms:modified xsi:type="dcterms:W3CDTF">2023-10-18T04:24:32Z</dcterms:modified>
</cp:coreProperties>
</file>